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4166" r:id="rId4"/>
  </p:sldMasterIdLst>
  <p:notesMasterIdLst>
    <p:notesMasterId r:id="rId9"/>
  </p:notesMasterIdLst>
  <p:handoutMasterIdLst>
    <p:handoutMasterId r:id="rId10"/>
  </p:handoutMasterIdLst>
  <p:sldIdLst>
    <p:sldId id="4619" r:id="rId5"/>
    <p:sldId id="4668" r:id="rId6"/>
    <p:sldId id="4701" r:id="rId7"/>
    <p:sldId id="4623" r:id="rId8"/>
  </p:sldIdLst>
  <p:sldSz cx="9906000" cy="6858000" type="A4"/>
  <p:notesSz cx="6735763" cy="9866313"/>
  <p:custShowLst>
    <p:custShow name="目的別スライド ショー 1" id="0">
      <p:sldLst/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99"/>
    <a:srgbClr val="FDD4D3"/>
    <a:srgbClr val="CC0000"/>
    <a:srgbClr val="DE0000"/>
    <a:srgbClr val="FF3300"/>
    <a:srgbClr val="FF5050"/>
    <a:srgbClr val="FF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DBAE9F-32F7-4B0D-92B7-3151F0924F08}" v="16" dt="2025-11-17T08:38:48.9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淡色スタイル 1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淡色スタイル 1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633" autoAdjust="0"/>
  </p:normalViewPr>
  <p:slideViewPr>
    <p:cSldViewPr snapToGrid="0" showGuides="1">
      <p:cViewPr varScale="1">
        <p:scale>
          <a:sx n="65" d="100"/>
          <a:sy n="65" d="100"/>
        </p:scale>
        <p:origin x="72" y="624"/>
      </p:cViewPr>
      <p:guideLst>
        <p:guide orient="horz" pos="2183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図師 尚文(ZUSHI Naofumi)" userId="977cf3cf-92ce-4201-a48f-a0fb8aa041a8" providerId="ADAL" clId="{7176DD90-BF7E-47A7-BF6D-95AAF85254E7}"/>
    <pc:docChg chg="undo custSel addSld delSld modSld sldOrd modMainMaster">
      <pc:chgData name="図師 尚文(ZUSHI Naofumi)" userId="977cf3cf-92ce-4201-a48f-a0fb8aa041a8" providerId="ADAL" clId="{7176DD90-BF7E-47A7-BF6D-95AAF85254E7}" dt="2025-11-17T08:38:48.977" v="550"/>
      <pc:docMkLst>
        <pc:docMk/>
      </pc:docMkLst>
      <pc:sldChg chg="modSp modNotesTx">
        <pc:chgData name="図師 尚文(ZUSHI Naofumi)" userId="977cf3cf-92ce-4201-a48f-a0fb8aa041a8" providerId="ADAL" clId="{7176DD90-BF7E-47A7-BF6D-95AAF85254E7}" dt="2025-10-27T02:33:58.350" v="97" actId="20577"/>
        <pc:sldMkLst>
          <pc:docMk/>
          <pc:sldMk cId="1159575335" sldId="4593"/>
        </pc:sldMkLst>
      </pc:sldChg>
      <pc:sldChg chg="modSp mod">
        <pc:chgData name="図師 尚文(ZUSHI Naofumi)" userId="977cf3cf-92ce-4201-a48f-a0fb8aa041a8" providerId="ADAL" clId="{7176DD90-BF7E-47A7-BF6D-95AAF85254E7}" dt="2025-10-27T04:21:56.868" v="305" actId="207"/>
        <pc:sldMkLst>
          <pc:docMk/>
          <pc:sldMk cId="3243855120" sldId="4596"/>
        </pc:sldMkLst>
      </pc:sldChg>
      <pc:sldChg chg="modNotesTx">
        <pc:chgData name="図師 尚文(ZUSHI Naofumi)" userId="977cf3cf-92ce-4201-a48f-a0fb8aa041a8" providerId="ADAL" clId="{7176DD90-BF7E-47A7-BF6D-95AAF85254E7}" dt="2025-10-27T02:33:37.555" v="88" actId="20577"/>
        <pc:sldMkLst>
          <pc:docMk/>
          <pc:sldMk cId="2336937963" sldId="4615"/>
        </pc:sldMkLst>
      </pc:sldChg>
      <pc:sldChg chg="modNotesTx">
        <pc:chgData name="図師 尚文(ZUSHI Naofumi)" userId="977cf3cf-92ce-4201-a48f-a0fb8aa041a8" providerId="ADAL" clId="{7176DD90-BF7E-47A7-BF6D-95AAF85254E7}" dt="2025-10-27T02:11:59.833" v="0" actId="20577"/>
        <pc:sldMkLst>
          <pc:docMk/>
          <pc:sldMk cId="3693641678" sldId="4618"/>
        </pc:sldMkLst>
      </pc:sldChg>
      <pc:sldChg chg="addSp modSp mod ord modNotesTx">
        <pc:chgData name="図師 尚文(ZUSHI Naofumi)" userId="977cf3cf-92ce-4201-a48f-a0fb8aa041a8" providerId="ADAL" clId="{7176DD90-BF7E-47A7-BF6D-95AAF85254E7}" dt="2025-11-17T08:38:48.977" v="550"/>
        <pc:sldMkLst>
          <pc:docMk/>
          <pc:sldMk cId="2607550036" sldId="4619"/>
        </pc:sldMkLst>
        <pc:spChg chg="mod">
          <ac:chgData name="図師 尚文(ZUSHI Naofumi)" userId="977cf3cf-92ce-4201-a48f-a0fb8aa041a8" providerId="ADAL" clId="{7176DD90-BF7E-47A7-BF6D-95AAF85254E7}" dt="2025-11-12T08:39:01.818" v="513" actId="2711"/>
          <ac:spMkLst>
            <pc:docMk/>
            <pc:sldMk cId="2607550036" sldId="4619"/>
            <ac:spMk id="2" creationId="{ED841701-53B5-4A49-905B-256C99F0B87D}"/>
          </ac:spMkLst>
        </pc:spChg>
        <pc:spChg chg="add mod">
          <ac:chgData name="図師 尚文(ZUSHI Naofumi)" userId="977cf3cf-92ce-4201-a48f-a0fb8aa041a8" providerId="ADAL" clId="{7176DD90-BF7E-47A7-BF6D-95AAF85254E7}" dt="2025-11-17T08:38:48.977" v="550"/>
          <ac:spMkLst>
            <pc:docMk/>
            <pc:sldMk cId="2607550036" sldId="4619"/>
            <ac:spMk id="3" creationId="{CD2ECF16-4617-5CD7-33EC-6113BCA4ECBF}"/>
          </ac:spMkLst>
        </pc:spChg>
      </pc:sldChg>
      <pc:sldChg chg="modSp mod">
        <pc:chgData name="図師 尚文(ZUSHI Naofumi)" userId="977cf3cf-92ce-4201-a48f-a0fb8aa041a8" providerId="ADAL" clId="{7176DD90-BF7E-47A7-BF6D-95AAF85254E7}" dt="2025-10-27T04:46:15.019" v="318" actId="207"/>
        <pc:sldMkLst>
          <pc:docMk/>
          <pc:sldMk cId="1606957831" sldId="4621"/>
        </pc:sldMkLst>
      </pc:sldChg>
      <pc:sldChg chg="modSp mod modNotesTx">
        <pc:chgData name="図師 尚文(ZUSHI Naofumi)" userId="977cf3cf-92ce-4201-a48f-a0fb8aa041a8" providerId="ADAL" clId="{7176DD90-BF7E-47A7-BF6D-95AAF85254E7}" dt="2025-10-27T05:03:48.549" v="402" actId="207"/>
        <pc:sldMkLst>
          <pc:docMk/>
          <pc:sldMk cId="4018485380" sldId="4622"/>
        </pc:sldMkLst>
      </pc:sldChg>
      <pc:sldChg chg="addSp modSp mod setBg">
        <pc:chgData name="図師 尚文(ZUSHI Naofumi)" userId="977cf3cf-92ce-4201-a48f-a0fb8aa041a8" providerId="ADAL" clId="{7176DD90-BF7E-47A7-BF6D-95AAF85254E7}" dt="2025-11-12T05:25:01.692" v="511" actId="26606"/>
        <pc:sldMkLst>
          <pc:docMk/>
          <pc:sldMk cId="3918610965" sldId="4623"/>
        </pc:sldMkLst>
        <pc:spChg chg="mod">
          <ac:chgData name="図師 尚文(ZUSHI Naofumi)" userId="977cf3cf-92ce-4201-a48f-a0fb8aa041a8" providerId="ADAL" clId="{7176DD90-BF7E-47A7-BF6D-95AAF85254E7}" dt="2025-11-12T05:25:01.692" v="511" actId="26606"/>
          <ac:spMkLst>
            <pc:docMk/>
            <pc:sldMk cId="3918610965" sldId="4623"/>
            <ac:spMk id="4" creationId="{A2C08AA3-0362-0993-4350-5A4F2AE83221}"/>
          </ac:spMkLst>
        </pc:spChg>
        <pc:spChg chg="mod">
          <ac:chgData name="図師 尚文(ZUSHI Naofumi)" userId="977cf3cf-92ce-4201-a48f-a0fb8aa041a8" providerId="ADAL" clId="{7176DD90-BF7E-47A7-BF6D-95AAF85254E7}" dt="2025-11-12T05:25:01.692" v="511" actId="26606"/>
          <ac:spMkLst>
            <pc:docMk/>
            <pc:sldMk cId="3918610965" sldId="4623"/>
            <ac:spMk id="7" creationId="{EEE4B892-B142-164E-392F-7F2F489C1785}"/>
          </ac:spMkLst>
        </pc:spChg>
        <pc:spChg chg="add">
          <ac:chgData name="図師 尚文(ZUSHI Naofumi)" userId="977cf3cf-92ce-4201-a48f-a0fb8aa041a8" providerId="ADAL" clId="{7176DD90-BF7E-47A7-BF6D-95AAF85254E7}" dt="2025-11-12T05:25:01.692" v="511" actId="26606"/>
          <ac:spMkLst>
            <pc:docMk/>
            <pc:sldMk cId="3918610965" sldId="4623"/>
            <ac:spMk id="13" creationId="{2928117C-9446-4E7F-AE62-95E0F6DB5B27}"/>
          </ac:spMkLst>
        </pc:spChg>
        <pc:spChg chg="add">
          <ac:chgData name="図師 尚文(ZUSHI Naofumi)" userId="977cf3cf-92ce-4201-a48f-a0fb8aa041a8" providerId="ADAL" clId="{7176DD90-BF7E-47A7-BF6D-95AAF85254E7}" dt="2025-11-12T05:25:01.692" v="511" actId="26606"/>
          <ac:spMkLst>
            <pc:docMk/>
            <pc:sldMk cId="3918610965" sldId="4623"/>
            <ac:spMk id="15" creationId="{84D30AFB-4D71-48B0-AA00-28EE92363A5F}"/>
          </ac:spMkLst>
        </pc:spChg>
        <pc:spChg chg="add">
          <ac:chgData name="図師 尚文(ZUSHI Naofumi)" userId="977cf3cf-92ce-4201-a48f-a0fb8aa041a8" providerId="ADAL" clId="{7176DD90-BF7E-47A7-BF6D-95AAF85254E7}" dt="2025-11-12T05:25:01.692" v="511" actId="26606"/>
          <ac:spMkLst>
            <pc:docMk/>
            <pc:sldMk cId="3918610965" sldId="4623"/>
            <ac:spMk id="17" creationId="{96A0B76F-8010-4C62-B4B6-C5FC438C059E}"/>
          </ac:spMkLst>
        </pc:spChg>
        <pc:spChg chg="add">
          <ac:chgData name="図師 尚文(ZUSHI Naofumi)" userId="977cf3cf-92ce-4201-a48f-a0fb8aa041a8" providerId="ADAL" clId="{7176DD90-BF7E-47A7-BF6D-95AAF85254E7}" dt="2025-11-12T05:25:01.692" v="511" actId="26606"/>
          <ac:spMkLst>
            <pc:docMk/>
            <pc:sldMk cId="3918610965" sldId="4623"/>
            <ac:spMk id="19" creationId="{9FC936C0-4624-438D-BDD0-6B296BD6409D}"/>
          </ac:spMkLst>
        </pc:spChg>
        <pc:spChg chg="add">
          <ac:chgData name="図師 尚文(ZUSHI Naofumi)" userId="977cf3cf-92ce-4201-a48f-a0fb8aa041a8" providerId="ADAL" clId="{7176DD90-BF7E-47A7-BF6D-95AAF85254E7}" dt="2025-11-12T05:25:01.692" v="511" actId="26606"/>
          <ac:spMkLst>
            <pc:docMk/>
            <pc:sldMk cId="3918610965" sldId="4623"/>
            <ac:spMk id="21" creationId="{42D4960A-896E-4F6B-BF65-B4662AC9DEB6}"/>
          </ac:spMkLst>
        </pc:spChg>
        <pc:spChg chg="add">
          <ac:chgData name="図師 尚文(ZUSHI Naofumi)" userId="977cf3cf-92ce-4201-a48f-a0fb8aa041a8" providerId="ADAL" clId="{7176DD90-BF7E-47A7-BF6D-95AAF85254E7}" dt="2025-11-12T05:25:01.692" v="511" actId="26606"/>
          <ac:spMkLst>
            <pc:docMk/>
            <pc:sldMk cId="3918610965" sldId="4623"/>
            <ac:spMk id="23" creationId="{5684944A-8803-462C-84C5-4576C56A7758}"/>
          </ac:spMkLst>
        </pc:spChg>
        <pc:spChg chg="add">
          <ac:chgData name="図師 尚文(ZUSHI Naofumi)" userId="977cf3cf-92ce-4201-a48f-a0fb8aa041a8" providerId="ADAL" clId="{7176DD90-BF7E-47A7-BF6D-95AAF85254E7}" dt="2025-11-12T05:25:01.692" v="511" actId="26606"/>
          <ac:spMkLst>
            <pc:docMk/>
            <pc:sldMk cId="3918610965" sldId="4623"/>
            <ac:spMk id="25" creationId="{E07F3B49-8C20-42F5-831D-59306D05F667}"/>
          </ac:spMkLst>
        </pc:spChg>
        <pc:picChg chg="mod ord">
          <ac:chgData name="図師 尚文(ZUSHI Naofumi)" userId="977cf3cf-92ce-4201-a48f-a0fb8aa041a8" providerId="ADAL" clId="{7176DD90-BF7E-47A7-BF6D-95AAF85254E7}" dt="2025-11-12T05:25:01.692" v="511" actId="26606"/>
          <ac:picMkLst>
            <pc:docMk/>
            <pc:sldMk cId="3918610965" sldId="4623"/>
            <ac:picMk id="8" creationId="{16CD1C7A-C89F-A1A6-D4AB-E16789A3D439}"/>
          </ac:picMkLst>
        </pc:picChg>
      </pc:sldChg>
      <pc:sldChg chg="addSp delSp modSp mod modNotesTx">
        <pc:chgData name="図師 尚文(ZUSHI Naofumi)" userId="977cf3cf-92ce-4201-a48f-a0fb8aa041a8" providerId="ADAL" clId="{7176DD90-BF7E-47A7-BF6D-95AAF85254E7}" dt="2025-10-27T06:59:06.421" v="459" actId="20577"/>
        <pc:sldMkLst>
          <pc:docMk/>
          <pc:sldMk cId="4031333535" sldId="4625"/>
        </pc:sldMkLst>
      </pc:sldChg>
      <pc:sldChg chg="modSp mod modNotesTx">
        <pc:chgData name="図師 尚文(ZUSHI Naofumi)" userId="977cf3cf-92ce-4201-a48f-a0fb8aa041a8" providerId="ADAL" clId="{7176DD90-BF7E-47A7-BF6D-95AAF85254E7}" dt="2025-10-27T05:04:41.446" v="412" actId="20577"/>
        <pc:sldMkLst>
          <pc:docMk/>
          <pc:sldMk cId="4006354311" sldId="4626"/>
        </pc:sldMkLst>
      </pc:sldChg>
      <pc:sldChg chg="modSp mod modNotesTx">
        <pc:chgData name="図師 尚文(ZUSHI Naofumi)" userId="977cf3cf-92ce-4201-a48f-a0fb8aa041a8" providerId="ADAL" clId="{7176DD90-BF7E-47A7-BF6D-95AAF85254E7}" dt="2025-10-27T04:56:57.428" v="368" actId="20577"/>
        <pc:sldMkLst>
          <pc:docMk/>
          <pc:sldMk cId="1203008376" sldId="4628"/>
        </pc:sldMkLst>
      </pc:sldChg>
      <pc:sldChg chg="modSp mod modNotesTx">
        <pc:chgData name="図師 尚文(ZUSHI Naofumi)" userId="977cf3cf-92ce-4201-a48f-a0fb8aa041a8" providerId="ADAL" clId="{7176DD90-BF7E-47A7-BF6D-95AAF85254E7}" dt="2025-10-27T04:56:08.391" v="361" actId="207"/>
        <pc:sldMkLst>
          <pc:docMk/>
          <pc:sldMk cId="848540990" sldId="4629"/>
        </pc:sldMkLst>
      </pc:sldChg>
      <pc:sldChg chg="modSp mod ord">
        <pc:chgData name="図師 尚文(ZUSHI Naofumi)" userId="977cf3cf-92ce-4201-a48f-a0fb8aa041a8" providerId="ADAL" clId="{7176DD90-BF7E-47A7-BF6D-95AAF85254E7}" dt="2025-10-27T04:20:23.820" v="299" actId="255"/>
        <pc:sldMkLst>
          <pc:docMk/>
          <pc:sldMk cId="1911068895" sldId="4630"/>
        </pc:sldMkLst>
      </pc:sldChg>
      <pc:sldChg chg="modSp mod modNotesTx">
        <pc:chgData name="図師 尚文(ZUSHI Naofumi)" userId="977cf3cf-92ce-4201-a48f-a0fb8aa041a8" providerId="ADAL" clId="{7176DD90-BF7E-47A7-BF6D-95AAF85254E7}" dt="2025-10-27T04:55:23.039" v="354" actId="207"/>
        <pc:sldMkLst>
          <pc:docMk/>
          <pc:sldMk cId="2143394013" sldId="4631"/>
        </pc:sldMkLst>
      </pc:sldChg>
      <pc:sldChg chg="modSp mod modNotesTx">
        <pc:chgData name="図師 尚文(ZUSHI Naofumi)" userId="977cf3cf-92ce-4201-a48f-a0fb8aa041a8" providerId="ADAL" clId="{7176DD90-BF7E-47A7-BF6D-95AAF85254E7}" dt="2025-10-27T04:52:42.402" v="334" actId="207"/>
        <pc:sldMkLst>
          <pc:docMk/>
          <pc:sldMk cId="2361395377" sldId="4632"/>
        </pc:sldMkLst>
      </pc:sldChg>
      <pc:sldChg chg="modSp mod modNotesTx">
        <pc:chgData name="図師 尚文(ZUSHI Naofumi)" userId="977cf3cf-92ce-4201-a48f-a0fb8aa041a8" providerId="ADAL" clId="{7176DD90-BF7E-47A7-BF6D-95AAF85254E7}" dt="2025-10-27T05:05:33.602" v="417" actId="2711"/>
        <pc:sldMkLst>
          <pc:docMk/>
          <pc:sldMk cId="1118913270" sldId="4635"/>
        </pc:sldMkLst>
      </pc:sldChg>
      <pc:sldChg chg="modSp mod modNotesTx">
        <pc:chgData name="図師 尚文(ZUSHI Naofumi)" userId="977cf3cf-92ce-4201-a48f-a0fb8aa041a8" providerId="ADAL" clId="{7176DD90-BF7E-47A7-BF6D-95AAF85254E7}" dt="2025-10-27T06:07:36.996" v="427" actId="207"/>
        <pc:sldMkLst>
          <pc:docMk/>
          <pc:sldMk cId="1583228945" sldId="4636"/>
        </pc:sldMkLst>
      </pc:sldChg>
      <pc:sldChg chg="modSp mod modNotesTx">
        <pc:chgData name="図師 尚文(ZUSHI Naofumi)" userId="977cf3cf-92ce-4201-a48f-a0fb8aa041a8" providerId="ADAL" clId="{7176DD90-BF7E-47A7-BF6D-95AAF85254E7}" dt="2025-10-27T06:08:30.706" v="437" actId="207"/>
        <pc:sldMkLst>
          <pc:docMk/>
          <pc:sldMk cId="3396600733" sldId="4638"/>
        </pc:sldMkLst>
      </pc:sldChg>
      <pc:sldChg chg="modSp mod modNotesTx">
        <pc:chgData name="図師 尚文(ZUSHI Naofumi)" userId="977cf3cf-92ce-4201-a48f-a0fb8aa041a8" providerId="ADAL" clId="{7176DD90-BF7E-47A7-BF6D-95AAF85254E7}" dt="2025-10-27T04:19:45.513" v="295" actId="207"/>
        <pc:sldMkLst>
          <pc:docMk/>
          <pc:sldMk cId="79559397" sldId="4641"/>
        </pc:sldMkLst>
      </pc:sldChg>
      <pc:sldChg chg="addSp delSp modSp mod modNotesTx">
        <pc:chgData name="図師 尚文(ZUSHI Naofumi)" userId="977cf3cf-92ce-4201-a48f-a0fb8aa041a8" providerId="ADAL" clId="{7176DD90-BF7E-47A7-BF6D-95AAF85254E7}" dt="2025-10-27T04:19:20.831" v="290" actId="207"/>
        <pc:sldMkLst>
          <pc:docMk/>
          <pc:sldMk cId="3781991581" sldId="4642"/>
        </pc:sldMkLst>
      </pc:sldChg>
      <pc:sldChg chg="modSp mod modNotesTx">
        <pc:chgData name="図師 尚文(ZUSHI Naofumi)" userId="977cf3cf-92ce-4201-a48f-a0fb8aa041a8" providerId="ADAL" clId="{7176DD90-BF7E-47A7-BF6D-95AAF85254E7}" dt="2025-10-27T04:59:32.399" v="375" actId="207"/>
        <pc:sldMkLst>
          <pc:docMk/>
          <pc:sldMk cId="3339247990" sldId="4643"/>
        </pc:sldMkLst>
      </pc:sldChg>
      <pc:sldChg chg="modSp mod modNotesTx">
        <pc:chgData name="図師 尚文(ZUSHI Naofumi)" userId="977cf3cf-92ce-4201-a48f-a0fb8aa041a8" providerId="ADAL" clId="{7176DD90-BF7E-47A7-BF6D-95AAF85254E7}" dt="2025-10-27T05:00:20.734" v="384" actId="2711"/>
        <pc:sldMkLst>
          <pc:docMk/>
          <pc:sldMk cId="3110823441" sldId="4644"/>
        </pc:sldMkLst>
      </pc:sldChg>
      <pc:sldChg chg="modNotesTx">
        <pc:chgData name="図師 尚文(ZUSHI Naofumi)" userId="977cf3cf-92ce-4201-a48f-a0fb8aa041a8" providerId="ADAL" clId="{7176DD90-BF7E-47A7-BF6D-95AAF85254E7}" dt="2025-10-27T04:57:09.152" v="369" actId="20577"/>
        <pc:sldMkLst>
          <pc:docMk/>
          <pc:sldMk cId="2345836975" sldId="4645"/>
        </pc:sldMkLst>
      </pc:sldChg>
      <pc:sldChg chg="modSp mod">
        <pc:chgData name="図師 尚文(ZUSHI Naofumi)" userId="977cf3cf-92ce-4201-a48f-a0fb8aa041a8" providerId="ADAL" clId="{7176DD90-BF7E-47A7-BF6D-95AAF85254E7}" dt="2025-10-27T02:37:33.815" v="254" actId="21"/>
        <pc:sldMkLst>
          <pc:docMk/>
          <pc:sldMk cId="4074359069" sldId="4646"/>
        </pc:sldMkLst>
      </pc:sldChg>
      <pc:sldChg chg="modSp mod modNotesTx">
        <pc:chgData name="図師 尚文(ZUSHI Naofumi)" userId="977cf3cf-92ce-4201-a48f-a0fb8aa041a8" providerId="ADAL" clId="{7176DD90-BF7E-47A7-BF6D-95AAF85254E7}" dt="2025-10-27T05:04:19.562" v="405" actId="207"/>
        <pc:sldMkLst>
          <pc:docMk/>
          <pc:sldMk cId="389958093" sldId="4647"/>
        </pc:sldMkLst>
      </pc:sldChg>
      <pc:sldChg chg="modSp mod modNotesTx">
        <pc:chgData name="図師 尚文(ZUSHI Naofumi)" userId="977cf3cf-92ce-4201-a48f-a0fb8aa041a8" providerId="ADAL" clId="{7176DD90-BF7E-47A7-BF6D-95AAF85254E7}" dt="2025-10-27T06:08:08.322" v="433" actId="207"/>
        <pc:sldMkLst>
          <pc:docMk/>
          <pc:sldMk cId="2362864604" sldId="4648"/>
        </pc:sldMkLst>
      </pc:sldChg>
      <pc:sldChg chg="modSp mod modNotesTx">
        <pc:chgData name="図師 尚文(ZUSHI Naofumi)" userId="977cf3cf-92ce-4201-a48f-a0fb8aa041a8" providerId="ADAL" clId="{7176DD90-BF7E-47A7-BF6D-95AAF85254E7}" dt="2025-10-27T06:09:41.764" v="446" actId="207"/>
        <pc:sldMkLst>
          <pc:docMk/>
          <pc:sldMk cId="3556254705" sldId="4649"/>
        </pc:sldMkLst>
      </pc:sldChg>
      <pc:sldChg chg="modSp mod ord modNotesTx">
        <pc:chgData name="図師 尚文(ZUSHI Naofumi)" userId="977cf3cf-92ce-4201-a48f-a0fb8aa041a8" providerId="ADAL" clId="{7176DD90-BF7E-47A7-BF6D-95AAF85254E7}" dt="2025-10-27T04:19:01.999" v="285" actId="207"/>
        <pc:sldMkLst>
          <pc:docMk/>
          <pc:sldMk cId="1915110781" sldId="4650"/>
        </pc:sldMkLst>
      </pc:sldChg>
      <pc:sldChg chg="modNotesTx">
        <pc:chgData name="図師 尚文(ZUSHI Naofumi)" userId="977cf3cf-92ce-4201-a48f-a0fb8aa041a8" providerId="ADAL" clId="{7176DD90-BF7E-47A7-BF6D-95AAF85254E7}" dt="2025-10-27T04:46:55.083" v="320" actId="20577"/>
        <pc:sldMkLst>
          <pc:docMk/>
          <pc:sldMk cId="2860484132" sldId="4651"/>
        </pc:sldMkLst>
      </pc:sldChg>
      <pc:sldChg chg="addSp modSp mod">
        <pc:chgData name="図師 尚文(ZUSHI Naofumi)" userId="977cf3cf-92ce-4201-a48f-a0fb8aa041a8" providerId="ADAL" clId="{7176DD90-BF7E-47A7-BF6D-95AAF85254E7}" dt="2025-11-14T04:14:52.623" v="548"/>
        <pc:sldMkLst>
          <pc:docMk/>
          <pc:sldMk cId="1662219219" sldId="4668"/>
        </pc:sldMkLst>
        <pc:spChg chg="mod">
          <ac:chgData name="図師 尚文(ZUSHI Naofumi)" userId="977cf3cf-92ce-4201-a48f-a0fb8aa041a8" providerId="ADAL" clId="{7176DD90-BF7E-47A7-BF6D-95AAF85254E7}" dt="2025-11-14T04:14:19.276" v="539" actId="1076"/>
          <ac:spMkLst>
            <pc:docMk/>
            <pc:sldMk cId="1662219219" sldId="4668"/>
            <ac:spMk id="2" creationId="{9713914E-70F0-7DE7-643F-2AE9CC4CC18C}"/>
          </ac:spMkLst>
        </pc:spChg>
        <pc:spChg chg="mod">
          <ac:chgData name="図師 尚文(ZUSHI Naofumi)" userId="977cf3cf-92ce-4201-a48f-a0fb8aa041a8" providerId="ADAL" clId="{7176DD90-BF7E-47A7-BF6D-95AAF85254E7}" dt="2025-11-12T08:39:50.086" v="521" actId="20577"/>
          <ac:spMkLst>
            <pc:docMk/>
            <pc:sldMk cId="1662219219" sldId="4668"/>
            <ac:spMk id="3" creationId="{611110E1-9CA0-5B96-6B67-151EEC7905B7}"/>
          </ac:spMkLst>
        </pc:spChg>
        <pc:spChg chg="mod">
          <ac:chgData name="図師 尚文(ZUSHI Naofumi)" userId="977cf3cf-92ce-4201-a48f-a0fb8aa041a8" providerId="ADAL" clId="{7176DD90-BF7E-47A7-BF6D-95AAF85254E7}" dt="2025-11-12T05:24:16.683" v="499"/>
          <ac:spMkLst>
            <pc:docMk/>
            <pc:sldMk cId="1662219219" sldId="4668"/>
            <ac:spMk id="4" creationId="{708E5B25-0D31-0A6E-82CB-9A231476A87D}"/>
          </ac:spMkLst>
        </pc:spChg>
        <pc:spChg chg="add mod">
          <ac:chgData name="図師 尚文(ZUSHI Naofumi)" userId="977cf3cf-92ce-4201-a48f-a0fb8aa041a8" providerId="ADAL" clId="{7176DD90-BF7E-47A7-BF6D-95AAF85254E7}" dt="2025-11-14T04:14:43.811" v="547" actId="1076"/>
          <ac:spMkLst>
            <pc:docMk/>
            <pc:sldMk cId="1662219219" sldId="4668"/>
            <ac:spMk id="9" creationId="{1CCB3A35-FE2B-8CFB-4825-2F20B0EEB53C}"/>
          </ac:spMkLst>
        </pc:spChg>
        <pc:spChg chg="add mod">
          <ac:chgData name="図師 尚文(ZUSHI Naofumi)" userId="977cf3cf-92ce-4201-a48f-a0fb8aa041a8" providerId="ADAL" clId="{7176DD90-BF7E-47A7-BF6D-95AAF85254E7}" dt="2025-11-14T04:14:52.623" v="548"/>
          <ac:spMkLst>
            <pc:docMk/>
            <pc:sldMk cId="1662219219" sldId="4668"/>
            <ac:spMk id="10" creationId="{26357853-3349-B170-7102-8107113AA91C}"/>
          </ac:spMkLst>
        </pc:spChg>
      </pc:sldChg>
      <pc:sldChg chg="modSp del mod">
        <pc:chgData name="図師 尚文(ZUSHI Naofumi)" userId="977cf3cf-92ce-4201-a48f-a0fb8aa041a8" providerId="ADAL" clId="{7176DD90-BF7E-47A7-BF6D-95AAF85254E7}" dt="2025-11-14T04:14:03.122" v="537" actId="2696"/>
        <pc:sldMkLst>
          <pc:docMk/>
          <pc:sldMk cId="2857160983" sldId="4669"/>
        </pc:sldMkLst>
      </pc:sldChg>
      <pc:sldChg chg="modSp add mod">
        <pc:chgData name="図師 尚文(ZUSHI Naofumi)" userId="977cf3cf-92ce-4201-a48f-a0fb8aa041a8" providerId="ADAL" clId="{7176DD90-BF7E-47A7-BF6D-95AAF85254E7}" dt="2025-11-14T04:15:10.914" v="549" actId="1076"/>
        <pc:sldMkLst>
          <pc:docMk/>
          <pc:sldMk cId="121761943" sldId="4670"/>
        </pc:sldMkLst>
        <pc:spChg chg="mod">
          <ac:chgData name="図師 尚文(ZUSHI Naofumi)" userId="977cf3cf-92ce-4201-a48f-a0fb8aa041a8" providerId="ADAL" clId="{7176DD90-BF7E-47A7-BF6D-95AAF85254E7}" dt="2025-11-14T04:13:57.334" v="536"/>
          <ac:spMkLst>
            <pc:docMk/>
            <pc:sldMk cId="121761943" sldId="4670"/>
            <ac:spMk id="4" creationId="{708E5B25-0D31-0A6E-82CB-9A231476A87D}"/>
          </ac:spMkLst>
        </pc:spChg>
        <pc:spChg chg="mod">
          <ac:chgData name="図師 尚文(ZUSHI Naofumi)" userId="977cf3cf-92ce-4201-a48f-a0fb8aa041a8" providerId="ADAL" clId="{7176DD90-BF7E-47A7-BF6D-95AAF85254E7}" dt="2025-11-14T04:15:10.914" v="549" actId="1076"/>
          <ac:spMkLst>
            <pc:docMk/>
            <pc:sldMk cId="121761943" sldId="4670"/>
            <ac:spMk id="10" creationId="{AA5ABC2D-31F1-683E-D7FE-AED67DCBC597}"/>
          </ac:spMkLst>
        </pc:spChg>
      </pc:sldChg>
      <pc:sldChg chg="modSp mod modNotesTx">
        <pc:chgData name="図師 尚文(ZUSHI Naofumi)" userId="977cf3cf-92ce-4201-a48f-a0fb8aa041a8" providerId="ADAL" clId="{7176DD90-BF7E-47A7-BF6D-95AAF85254E7}" dt="2025-10-27T04:20:55.282" v="302" actId="2711"/>
        <pc:sldMkLst>
          <pc:docMk/>
          <pc:sldMk cId="2104647656" sldId="4671"/>
        </pc:sldMkLst>
      </pc:sldChg>
      <pc:sldChg chg="modSp mod ord">
        <pc:chgData name="図師 尚文(ZUSHI Naofumi)" userId="977cf3cf-92ce-4201-a48f-a0fb8aa041a8" providerId="ADAL" clId="{7176DD90-BF7E-47A7-BF6D-95AAF85254E7}" dt="2025-10-27T04:20:41.669" v="301" actId="2711"/>
        <pc:sldMkLst>
          <pc:docMk/>
          <pc:sldMk cId="3893091068" sldId="4672"/>
        </pc:sldMkLst>
      </pc:sldChg>
      <pc:sldChg chg="modSp mod">
        <pc:chgData name="図師 尚文(ZUSHI Naofumi)" userId="977cf3cf-92ce-4201-a48f-a0fb8aa041a8" providerId="ADAL" clId="{7176DD90-BF7E-47A7-BF6D-95AAF85254E7}" dt="2025-10-27T04:22:52.084" v="309" actId="207"/>
        <pc:sldMkLst>
          <pc:docMk/>
          <pc:sldMk cId="1642554193" sldId="4673"/>
        </pc:sldMkLst>
      </pc:sldChg>
      <pc:sldChg chg="modSp mod">
        <pc:chgData name="図師 尚文(ZUSHI Naofumi)" userId="977cf3cf-92ce-4201-a48f-a0fb8aa041a8" providerId="ADAL" clId="{7176DD90-BF7E-47A7-BF6D-95AAF85254E7}" dt="2025-10-27T04:46:35.441" v="319" actId="207"/>
        <pc:sldMkLst>
          <pc:docMk/>
          <pc:sldMk cId="3384032949" sldId="4674"/>
        </pc:sldMkLst>
      </pc:sldChg>
      <pc:sldChg chg="modSp mod modNotesTx">
        <pc:chgData name="図師 尚文(ZUSHI Naofumi)" userId="977cf3cf-92ce-4201-a48f-a0fb8aa041a8" providerId="ADAL" clId="{7176DD90-BF7E-47A7-BF6D-95AAF85254E7}" dt="2025-10-30T02:23:44.482" v="471" actId="20577"/>
        <pc:sldMkLst>
          <pc:docMk/>
          <pc:sldMk cId="1949209439" sldId="4675"/>
        </pc:sldMkLst>
      </pc:sldChg>
      <pc:sldMasterChg chg="modSldLayout">
        <pc:chgData name="図師 尚文(ZUSHI Naofumi)" userId="977cf3cf-92ce-4201-a48f-a0fb8aa041a8" providerId="ADAL" clId="{7176DD90-BF7E-47A7-BF6D-95AAF85254E7}" dt="2025-11-12T05:22:10.678" v="484"/>
        <pc:sldMasterMkLst>
          <pc:docMk/>
          <pc:sldMasterMk cId="2019201614" sldId="2147484166"/>
        </pc:sldMasterMkLst>
        <pc:sldLayoutChg chg="addSp delSp">
          <pc:chgData name="図師 尚文(ZUSHI Naofumi)" userId="977cf3cf-92ce-4201-a48f-a0fb8aa041a8" providerId="ADAL" clId="{7176DD90-BF7E-47A7-BF6D-95AAF85254E7}" dt="2025-11-12T05:22:10.678" v="484"/>
          <pc:sldLayoutMkLst>
            <pc:docMk/>
            <pc:sldMasterMk cId="2019201614" sldId="2147484166"/>
            <pc:sldLayoutMk cId="3485318741" sldId="2147484184"/>
          </pc:sldLayoutMkLst>
        </pc:sldLayoutChg>
      </pc:sldMasterChg>
    </pc:docChg>
  </pc:docChgLst>
  <pc:docChgLst>
    <pc:chgData name="図師 尚文(ZUSHI Naofumi)" userId="977cf3cf-92ce-4201-a48f-a0fb8aa041a8" providerId="ADAL" clId="{1B540A55-4486-422F-9C19-EA47C22A2334}"/>
    <pc:docChg chg="undo custSel addSld delSld modSld sldOrd">
      <pc:chgData name="図師 尚文(ZUSHI Naofumi)" userId="977cf3cf-92ce-4201-a48f-a0fb8aa041a8" providerId="ADAL" clId="{1B540A55-4486-422F-9C19-EA47C22A2334}" dt="2025-09-18T11:29:52.370" v="7128" actId="20577"/>
      <pc:docMkLst>
        <pc:docMk/>
      </pc:docMkLst>
      <pc:sldChg chg="del">
        <pc:chgData name="図師 尚文(ZUSHI Naofumi)" userId="977cf3cf-92ce-4201-a48f-a0fb8aa041a8" providerId="ADAL" clId="{1B540A55-4486-422F-9C19-EA47C22A2334}" dt="2025-07-11T02:57:57.682" v="95" actId="2696"/>
        <pc:sldMkLst>
          <pc:docMk/>
          <pc:sldMk cId="3008278466" sldId="275"/>
        </pc:sldMkLst>
      </pc:sldChg>
      <pc:sldChg chg="del">
        <pc:chgData name="図師 尚文(ZUSHI Naofumi)" userId="977cf3cf-92ce-4201-a48f-a0fb8aa041a8" providerId="ADAL" clId="{1B540A55-4486-422F-9C19-EA47C22A2334}" dt="2025-07-11T02:57:57.682" v="95" actId="2696"/>
        <pc:sldMkLst>
          <pc:docMk/>
          <pc:sldMk cId="690318877" sldId="281"/>
        </pc:sldMkLst>
      </pc:sldChg>
      <pc:sldChg chg="addSp delSp modSp del mod">
        <pc:chgData name="図師 尚文(ZUSHI Naofumi)" userId="977cf3cf-92ce-4201-a48f-a0fb8aa041a8" providerId="ADAL" clId="{1B540A55-4486-422F-9C19-EA47C22A2334}" dt="2025-07-11T02:54:51.231" v="3" actId="2696"/>
        <pc:sldMkLst>
          <pc:docMk/>
          <pc:sldMk cId="667736295" sldId="4549"/>
        </pc:sldMkLst>
      </pc:sldChg>
      <pc:sldChg chg="del">
        <pc:chgData name="図師 尚文(ZUSHI Naofumi)" userId="977cf3cf-92ce-4201-a48f-a0fb8aa041a8" providerId="ADAL" clId="{1B540A55-4486-422F-9C19-EA47C22A2334}" dt="2025-07-11T02:57:57.682" v="95" actId="2696"/>
        <pc:sldMkLst>
          <pc:docMk/>
          <pc:sldMk cId="3631900770" sldId="4588"/>
        </pc:sldMkLst>
      </pc:sldChg>
      <pc:sldChg chg="addSp delSp modSp mod modClrScheme setClrOvrMap delDesignElem chgLayout modNotesTx">
        <pc:chgData name="図師 尚文(ZUSHI Naofumi)" userId="977cf3cf-92ce-4201-a48f-a0fb8aa041a8" providerId="ADAL" clId="{1B540A55-4486-422F-9C19-EA47C22A2334}" dt="2025-09-18T05:33:36.002" v="5252" actId="1076"/>
        <pc:sldMkLst>
          <pc:docMk/>
          <pc:sldMk cId="1159575335" sldId="4593"/>
        </pc:sldMkLst>
      </pc:sldChg>
      <pc:sldChg chg="del">
        <pc:chgData name="図師 尚文(ZUSHI Naofumi)" userId="977cf3cf-92ce-4201-a48f-a0fb8aa041a8" providerId="ADAL" clId="{1B540A55-4486-422F-9C19-EA47C22A2334}" dt="2025-07-11T02:57:57.682" v="95" actId="2696"/>
        <pc:sldMkLst>
          <pc:docMk/>
          <pc:sldMk cId="3913759922" sldId="4594"/>
        </pc:sldMkLst>
      </pc:sldChg>
      <pc:sldChg chg="del">
        <pc:chgData name="図師 尚文(ZUSHI Naofumi)" userId="977cf3cf-92ce-4201-a48f-a0fb8aa041a8" providerId="ADAL" clId="{1B540A55-4486-422F-9C19-EA47C22A2334}" dt="2025-07-11T02:57:57.682" v="95" actId="2696"/>
        <pc:sldMkLst>
          <pc:docMk/>
          <pc:sldMk cId="386693171" sldId="4595"/>
        </pc:sldMkLst>
      </pc:sldChg>
      <pc:sldChg chg="addSp delSp modSp mod ord modNotesTx">
        <pc:chgData name="図師 尚文(ZUSHI Naofumi)" userId="977cf3cf-92ce-4201-a48f-a0fb8aa041a8" providerId="ADAL" clId="{1B540A55-4486-422F-9C19-EA47C22A2334}" dt="2025-09-18T11:29:35.691" v="7125" actId="20577"/>
        <pc:sldMkLst>
          <pc:docMk/>
          <pc:sldMk cId="3243855120" sldId="4596"/>
        </pc:sldMkLst>
      </pc:sldChg>
      <pc:sldChg chg="modSp del">
        <pc:chgData name="図師 尚文(ZUSHI Naofumi)" userId="977cf3cf-92ce-4201-a48f-a0fb8aa041a8" providerId="ADAL" clId="{1B540A55-4486-422F-9C19-EA47C22A2334}" dt="2025-07-22T04:08:59.884" v="2169" actId="2696"/>
        <pc:sldMkLst>
          <pc:docMk/>
          <pc:sldMk cId="2930316605" sldId="4597"/>
        </pc:sldMkLst>
      </pc:sldChg>
      <pc:sldChg chg="del">
        <pc:chgData name="図師 尚文(ZUSHI Naofumi)" userId="977cf3cf-92ce-4201-a48f-a0fb8aa041a8" providerId="ADAL" clId="{1B540A55-4486-422F-9C19-EA47C22A2334}" dt="2025-07-11T02:57:57.682" v="95" actId="2696"/>
        <pc:sldMkLst>
          <pc:docMk/>
          <pc:sldMk cId="2365225675" sldId="4599"/>
        </pc:sldMkLst>
      </pc:sldChg>
      <pc:sldChg chg="del">
        <pc:chgData name="図師 尚文(ZUSHI Naofumi)" userId="977cf3cf-92ce-4201-a48f-a0fb8aa041a8" providerId="ADAL" clId="{1B540A55-4486-422F-9C19-EA47C22A2334}" dt="2025-07-11T02:57:57.682" v="95" actId="2696"/>
        <pc:sldMkLst>
          <pc:docMk/>
          <pc:sldMk cId="3229941991" sldId="4600"/>
        </pc:sldMkLst>
      </pc:sldChg>
      <pc:sldChg chg="del">
        <pc:chgData name="図師 尚文(ZUSHI Naofumi)" userId="977cf3cf-92ce-4201-a48f-a0fb8aa041a8" providerId="ADAL" clId="{1B540A55-4486-422F-9C19-EA47C22A2334}" dt="2025-07-11T02:57:57.682" v="95" actId="2696"/>
        <pc:sldMkLst>
          <pc:docMk/>
          <pc:sldMk cId="318214588" sldId="4604"/>
        </pc:sldMkLst>
      </pc:sldChg>
      <pc:sldChg chg="del">
        <pc:chgData name="図師 尚文(ZUSHI Naofumi)" userId="977cf3cf-92ce-4201-a48f-a0fb8aa041a8" providerId="ADAL" clId="{1B540A55-4486-422F-9C19-EA47C22A2334}" dt="2025-07-11T02:57:57.682" v="95" actId="2696"/>
        <pc:sldMkLst>
          <pc:docMk/>
          <pc:sldMk cId="514044093" sldId="4605"/>
        </pc:sldMkLst>
      </pc:sldChg>
      <pc:sldChg chg="del">
        <pc:chgData name="図師 尚文(ZUSHI Naofumi)" userId="977cf3cf-92ce-4201-a48f-a0fb8aa041a8" providerId="ADAL" clId="{1B540A55-4486-422F-9C19-EA47C22A2334}" dt="2025-07-11T02:57:57.682" v="95" actId="2696"/>
        <pc:sldMkLst>
          <pc:docMk/>
          <pc:sldMk cId="1365428474" sldId="4606"/>
        </pc:sldMkLst>
      </pc:sldChg>
      <pc:sldChg chg="del">
        <pc:chgData name="図師 尚文(ZUSHI Naofumi)" userId="977cf3cf-92ce-4201-a48f-a0fb8aa041a8" providerId="ADAL" clId="{1B540A55-4486-422F-9C19-EA47C22A2334}" dt="2025-07-11T02:57:57.682" v="95" actId="2696"/>
        <pc:sldMkLst>
          <pc:docMk/>
          <pc:sldMk cId="262964398" sldId="4607"/>
        </pc:sldMkLst>
      </pc:sldChg>
      <pc:sldChg chg="del">
        <pc:chgData name="図師 尚文(ZUSHI Naofumi)" userId="977cf3cf-92ce-4201-a48f-a0fb8aa041a8" providerId="ADAL" clId="{1B540A55-4486-422F-9C19-EA47C22A2334}" dt="2025-07-11T02:57:57.682" v="95" actId="2696"/>
        <pc:sldMkLst>
          <pc:docMk/>
          <pc:sldMk cId="1941900167" sldId="4608"/>
        </pc:sldMkLst>
      </pc:sldChg>
      <pc:sldChg chg="del">
        <pc:chgData name="図師 尚文(ZUSHI Naofumi)" userId="977cf3cf-92ce-4201-a48f-a0fb8aa041a8" providerId="ADAL" clId="{1B540A55-4486-422F-9C19-EA47C22A2334}" dt="2025-07-11T02:57:57.682" v="95" actId="2696"/>
        <pc:sldMkLst>
          <pc:docMk/>
          <pc:sldMk cId="219814804" sldId="4609"/>
        </pc:sldMkLst>
      </pc:sldChg>
      <pc:sldChg chg="del">
        <pc:chgData name="図師 尚文(ZUSHI Naofumi)" userId="977cf3cf-92ce-4201-a48f-a0fb8aa041a8" providerId="ADAL" clId="{1B540A55-4486-422F-9C19-EA47C22A2334}" dt="2025-07-11T02:57:57.682" v="95" actId="2696"/>
        <pc:sldMkLst>
          <pc:docMk/>
          <pc:sldMk cId="3155390451" sldId="4611"/>
        </pc:sldMkLst>
      </pc:sldChg>
      <pc:sldChg chg="modSp del mod ord">
        <pc:chgData name="図師 尚文(ZUSHI Naofumi)" userId="977cf3cf-92ce-4201-a48f-a0fb8aa041a8" providerId="ADAL" clId="{1B540A55-4486-422F-9C19-EA47C22A2334}" dt="2025-07-22T02:26:53.327" v="1603" actId="2696"/>
        <pc:sldMkLst>
          <pc:docMk/>
          <pc:sldMk cId="2587752549" sldId="4612"/>
        </pc:sldMkLst>
      </pc:sldChg>
      <pc:sldChg chg="del">
        <pc:chgData name="図師 尚文(ZUSHI Naofumi)" userId="977cf3cf-92ce-4201-a48f-a0fb8aa041a8" providerId="ADAL" clId="{1B540A55-4486-422F-9C19-EA47C22A2334}" dt="2025-07-11T02:57:57.682" v="95" actId="2696"/>
        <pc:sldMkLst>
          <pc:docMk/>
          <pc:sldMk cId="3076587696" sldId="4614"/>
        </pc:sldMkLst>
      </pc:sldChg>
      <pc:sldChg chg="addSp delSp modSp mod modNotesTx">
        <pc:chgData name="図師 尚文(ZUSHI Naofumi)" userId="977cf3cf-92ce-4201-a48f-a0fb8aa041a8" providerId="ADAL" clId="{1B540A55-4486-422F-9C19-EA47C22A2334}" dt="2025-09-18T05:38:16.869" v="5372" actId="20577"/>
        <pc:sldMkLst>
          <pc:docMk/>
          <pc:sldMk cId="2336937963" sldId="4615"/>
        </pc:sldMkLst>
      </pc:sldChg>
      <pc:sldChg chg="del">
        <pc:chgData name="図師 尚文(ZUSHI Naofumi)" userId="977cf3cf-92ce-4201-a48f-a0fb8aa041a8" providerId="ADAL" clId="{1B540A55-4486-422F-9C19-EA47C22A2334}" dt="2025-07-11T02:57:57.682" v="95" actId="2696"/>
        <pc:sldMkLst>
          <pc:docMk/>
          <pc:sldMk cId="1138322417" sldId="4616"/>
        </pc:sldMkLst>
      </pc:sldChg>
      <pc:sldChg chg="addSp delSp modSp del mod ord">
        <pc:chgData name="図師 尚文(ZUSHI Naofumi)" userId="977cf3cf-92ce-4201-a48f-a0fb8aa041a8" providerId="ADAL" clId="{1B540A55-4486-422F-9C19-EA47C22A2334}" dt="2025-07-22T04:08:59.884" v="2169" actId="2696"/>
        <pc:sldMkLst>
          <pc:docMk/>
          <pc:sldMk cId="952883196" sldId="4617"/>
        </pc:sldMkLst>
      </pc:sldChg>
      <pc:sldChg chg="modSp mod ord modNotesTx">
        <pc:chgData name="図師 尚文(ZUSHI Naofumi)" userId="977cf3cf-92ce-4201-a48f-a0fb8aa041a8" providerId="ADAL" clId="{1B540A55-4486-422F-9C19-EA47C22A2334}" dt="2025-09-18T07:07:02.129" v="7120" actId="20577"/>
        <pc:sldMkLst>
          <pc:docMk/>
          <pc:sldMk cId="3693641678" sldId="4618"/>
        </pc:sldMkLst>
      </pc:sldChg>
      <pc:sldChg chg="addSp delSp modSp mod modNotesTx">
        <pc:chgData name="図師 尚文(ZUSHI Naofumi)" userId="977cf3cf-92ce-4201-a48f-a0fb8aa041a8" providerId="ADAL" clId="{1B540A55-4486-422F-9C19-EA47C22A2334}" dt="2025-08-12T09:30:52.416" v="5020" actId="21"/>
        <pc:sldMkLst>
          <pc:docMk/>
          <pc:sldMk cId="2607550036" sldId="4619"/>
        </pc:sldMkLst>
      </pc:sldChg>
      <pc:sldChg chg="addSp delSp modSp mod setBg delDesignElem modNotesTx">
        <pc:chgData name="図師 尚文(ZUSHI Naofumi)" userId="977cf3cf-92ce-4201-a48f-a0fb8aa041a8" providerId="ADAL" clId="{1B540A55-4486-422F-9C19-EA47C22A2334}" dt="2025-09-18T05:34:09.286" v="5260" actId="20577"/>
        <pc:sldMkLst>
          <pc:docMk/>
          <pc:sldMk cId="3848042703" sldId="4620"/>
        </pc:sldMkLst>
      </pc:sldChg>
      <pc:sldChg chg="addSp delSp modSp mod modNotesTx">
        <pc:chgData name="図師 尚文(ZUSHI Naofumi)" userId="977cf3cf-92ce-4201-a48f-a0fb8aa041a8" providerId="ADAL" clId="{1B540A55-4486-422F-9C19-EA47C22A2334}" dt="2025-09-18T11:29:24.010" v="7123" actId="20577"/>
        <pc:sldMkLst>
          <pc:docMk/>
          <pc:sldMk cId="1606957831" sldId="4621"/>
        </pc:sldMkLst>
      </pc:sldChg>
      <pc:sldChg chg="del">
        <pc:chgData name="図師 尚文(ZUSHI Naofumi)" userId="977cf3cf-92ce-4201-a48f-a0fb8aa041a8" providerId="ADAL" clId="{1B540A55-4486-422F-9C19-EA47C22A2334}" dt="2025-07-14T09:43:19.397" v="660" actId="2696"/>
        <pc:sldMkLst>
          <pc:docMk/>
          <pc:sldMk cId="2002324137" sldId="4622"/>
        </pc:sldMkLst>
      </pc:sldChg>
      <pc:sldChg chg="modSp del mod ord">
        <pc:chgData name="図師 尚文(ZUSHI Naofumi)" userId="977cf3cf-92ce-4201-a48f-a0fb8aa041a8" providerId="ADAL" clId="{1B540A55-4486-422F-9C19-EA47C22A2334}" dt="2025-07-22T04:10:21.688" v="2172" actId="2696"/>
        <pc:sldMkLst>
          <pc:docMk/>
          <pc:sldMk cId="3680512253" sldId="4622"/>
        </pc:sldMkLst>
      </pc:sldChg>
      <pc:sldChg chg="delSp modSp mod modNotesTx">
        <pc:chgData name="図師 尚文(ZUSHI Naofumi)" userId="977cf3cf-92ce-4201-a48f-a0fb8aa041a8" providerId="ADAL" clId="{1B540A55-4486-422F-9C19-EA47C22A2334}" dt="2025-09-18T06:54:53.295" v="6723" actId="20577"/>
        <pc:sldMkLst>
          <pc:docMk/>
          <pc:sldMk cId="4018485380" sldId="4622"/>
        </pc:sldMkLst>
      </pc:sldChg>
      <pc:sldChg chg="addSp delSp modSp mod setBg setClrOvrMap delDesignElem">
        <pc:chgData name="図師 尚文(ZUSHI Naofumi)" userId="977cf3cf-92ce-4201-a48f-a0fb8aa041a8" providerId="ADAL" clId="{1B540A55-4486-422F-9C19-EA47C22A2334}" dt="2025-09-18T05:35:32.075" v="5280" actId="14100"/>
        <pc:sldMkLst>
          <pc:docMk/>
          <pc:sldMk cId="3918610965" sldId="4623"/>
        </pc:sldMkLst>
      </pc:sldChg>
      <pc:sldChg chg="del">
        <pc:chgData name="図師 尚文(ZUSHI Naofumi)" userId="977cf3cf-92ce-4201-a48f-a0fb8aa041a8" providerId="ADAL" clId="{1B540A55-4486-422F-9C19-EA47C22A2334}" dt="2025-07-14T09:43:19.397" v="660" actId="2696"/>
        <pc:sldMkLst>
          <pc:docMk/>
          <pc:sldMk cId="4015302267" sldId="4623"/>
        </pc:sldMkLst>
      </pc:sldChg>
      <pc:sldChg chg="modSp new del mod">
        <pc:chgData name="図師 尚文(ZUSHI Naofumi)" userId="977cf3cf-92ce-4201-a48f-a0fb8aa041a8" providerId="ADAL" clId="{1B540A55-4486-422F-9C19-EA47C22A2334}" dt="2025-07-22T04:08:59.884" v="2169" actId="2696"/>
        <pc:sldMkLst>
          <pc:docMk/>
          <pc:sldMk cId="821374491" sldId="4624"/>
        </pc:sldMkLst>
      </pc:sldChg>
      <pc:sldChg chg="addSp delSp modSp mod ord modNotesTx">
        <pc:chgData name="図師 尚文(ZUSHI Naofumi)" userId="977cf3cf-92ce-4201-a48f-a0fb8aa041a8" providerId="ADAL" clId="{1B540A55-4486-422F-9C19-EA47C22A2334}" dt="2025-09-18T10:55:00.141" v="7121" actId="20577"/>
        <pc:sldMkLst>
          <pc:docMk/>
          <pc:sldMk cId="4031333535" sldId="4625"/>
        </pc:sldMkLst>
      </pc:sldChg>
      <pc:sldChg chg="addSp delSp modSp mod modNotesTx">
        <pc:chgData name="図師 尚文(ZUSHI Naofumi)" userId="977cf3cf-92ce-4201-a48f-a0fb8aa041a8" providerId="ADAL" clId="{1B540A55-4486-422F-9C19-EA47C22A2334}" dt="2025-08-27T07:31:00.418" v="5053"/>
        <pc:sldMkLst>
          <pc:docMk/>
          <pc:sldMk cId="4006354311" sldId="4626"/>
        </pc:sldMkLst>
      </pc:sldChg>
      <pc:sldChg chg="del">
        <pc:chgData name="図師 尚文(ZUSHI Naofumi)" userId="977cf3cf-92ce-4201-a48f-a0fb8aa041a8" providerId="ADAL" clId="{1B540A55-4486-422F-9C19-EA47C22A2334}" dt="2025-07-14T09:43:19.397" v="660" actId="2696"/>
        <pc:sldMkLst>
          <pc:docMk/>
          <pc:sldMk cId="2304998705" sldId="4627"/>
        </pc:sldMkLst>
      </pc:sldChg>
      <pc:sldChg chg="addSp delSp modSp mod modNotesTx">
        <pc:chgData name="図師 尚文(ZUSHI Naofumi)" userId="977cf3cf-92ce-4201-a48f-a0fb8aa041a8" providerId="ADAL" clId="{1B540A55-4486-422F-9C19-EA47C22A2334}" dt="2025-09-18T06:45:42.686" v="6414" actId="20577"/>
        <pc:sldMkLst>
          <pc:docMk/>
          <pc:sldMk cId="1203008376" sldId="4628"/>
        </pc:sldMkLst>
      </pc:sldChg>
      <pc:sldChg chg="addSp delSp modSp mod ord modNotesTx">
        <pc:chgData name="図師 尚文(ZUSHI Naofumi)" userId="977cf3cf-92ce-4201-a48f-a0fb8aa041a8" providerId="ADAL" clId="{1B540A55-4486-422F-9C19-EA47C22A2334}" dt="2025-09-18T06:41:10.297" v="6356" actId="20577"/>
        <pc:sldMkLst>
          <pc:docMk/>
          <pc:sldMk cId="848540990" sldId="4629"/>
        </pc:sldMkLst>
      </pc:sldChg>
      <pc:sldChg chg="addSp delSp modSp mod ord modNotesTx">
        <pc:chgData name="図師 尚文(ZUSHI Naofumi)" userId="977cf3cf-92ce-4201-a48f-a0fb8aa041a8" providerId="ADAL" clId="{1B540A55-4486-422F-9C19-EA47C22A2334}" dt="2025-09-18T11:29:47.486" v="7127" actId="20577"/>
        <pc:sldMkLst>
          <pc:docMk/>
          <pc:sldMk cId="1911068895" sldId="4630"/>
        </pc:sldMkLst>
      </pc:sldChg>
      <pc:sldChg chg="addSp delSp modSp mod ord modNotesTx">
        <pc:chgData name="図師 尚文(ZUSHI Naofumi)" userId="977cf3cf-92ce-4201-a48f-a0fb8aa041a8" providerId="ADAL" clId="{1B540A55-4486-422F-9C19-EA47C22A2334}" dt="2025-09-18T06:39:33.446" v="6308" actId="1076"/>
        <pc:sldMkLst>
          <pc:docMk/>
          <pc:sldMk cId="2143394013" sldId="4631"/>
        </pc:sldMkLst>
      </pc:sldChg>
      <pc:sldChg chg="add del">
        <pc:chgData name="図師 尚文(ZUSHI Naofumi)" userId="977cf3cf-92ce-4201-a48f-a0fb8aa041a8" providerId="ADAL" clId="{1B540A55-4486-422F-9C19-EA47C22A2334}" dt="2025-07-14T09:43:29.054" v="662"/>
        <pc:sldMkLst>
          <pc:docMk/>
          <pc:sldMk cId="3935940037" sldId="4631"/>
        </pc:sldMkLst>
      </pc:sldChg>
      <pc:sldChg chg="addSp delSp modSp mod ord modNotesTx">
        <pc:chgData name="図師 尚文(ZUSHI Naofumi)" userId="977cf3cf-92ce-4201-a48f-a0fb8aa041a8" providerId="ADAL" clId="{1B540A55-4486-422F-9C19-EA47C22A2334}" dt="2025-09-18T06:36:55.991" v="6229" actId="1076"/>
        <pc:sldMkLst>
          <pc:docMk/>
          <pc:sldMk cId="2361395377" sldId="4632"/>
        </pc:sldMkLst>
      </pc:sldChg>
      <pc:sldChg chg="del">
        <pc:chgData name="図師 尚文(ZUSHI Naofumi)" userId="977cf3cf-92ce-4201-a48f-a0fb8aa041a8" providerId="ADAL" clId="{1B540A55-4486-422F-9C19-EA47C22A2334}" dt="2025-07-22T04:13:53.698" v="2198" actId="2696"/>
        <pc:sldMkLst>
          <pc:docMk/>
          <pc:sldMk cId="1561353467" sldId="4633"/>
        </pc:sldMkLst>
      </pc:sldChg>
      <pc:sldChg chg="modSp del mod">
        <pc:chgData name="図師 尚文(ZUSHI Naofumi)" userId="977cf3cf-92ce-4201-a48f-a0fb8aa041a8" providerId="ADAL" clId="{1B540A55-4486-422F-9C19-EA47C22A2334}" dt="2025-07-22T05:37:41.872" v="2203" actId="2696"/>
        <pc:sldMkLst>
          <pc:docMk/>
          <pc:sldMk cId="161837698" sldId="4634"/>
        </pc:sldMkLst>
      </pc:sldChg>
      <pc:sldChg chg="modSp mod modNotesTx">
        <pc:chgData name="図師 尚文(ZUSHI Naofumi)" userId="977cf3cf-92ce-4201-a48f-a0fb8aa041a8" providerId="ADAL" clId="{1B540A55-4486-422F-9C19-EA47C22A2334}" dt="2025-09-18T06:58:19.560" v="6794" actId="1076"/>
        <pc:sldMkLst>
          <pc:docMk/>
          <pc:sldMk cId="1118913270" sldId="4635"/>
        </pc:sldMkLst>
      </pc:sldChg>
      <pc:sldChg chg="addSp delSp modSp mod modNotesTx">
        <pc:chgData name="図師 尚文(ZUSHI Naofumi)" userId="977cf3cf-92ce-4201-a48f-a0fb8aa041a8" providerId="ADAL" clId="{1B540A55-4486-422F-9C19-EA47C22A2334}" dt="2025-09-18T07:01:20.788" v="6881" actId="1076"/>
        <pc:sldMkLst>
          <pc:docMk/>
          <pc:sldMk cId="1583228945" sldId="4636"/>
        </pc:sldMkLst>
      </pc:sldChg>
      <pc:sldChg chg="modSp del mod">
        <pc:chgData name="図師 尚文(ZUSHI Naofumi)" userId="977cf3cf-92ce-4201-a48f-a0fb8aa041a8" providerId="ADAL" clId="{1B540A55-4486-422F-9C19-EA47C22A2334}" dt="2025-07-22T02:37:12.106" v="2011" actId="2696"/>
        <pc:sldMkLst>
          <pc:docMk/>
          <pc:sldMk cId="3940885507" sldId="4637"/>
        </pc:sldMkLst>
      </pc:sldChg>
      <pc:sldChg chg="addSp delSp modSp mod modNotesTx">
        <pc:chgData name="図師 尚文(ZUSHI Naofumi)" userId="977cf3cf-92ce-4201-a48f-a0fb8aa041a8" providerId="ADAL" clId="{1B540A55-4486-422F-9C19-EA47C22A2334}" dt="2025-09-18T07:03:32.232" v="6938" actId="1076"/>
        <pc:sldMkLst>
          <pc:docMk/>
          <pc:sldMk cId="3396600733" sldId="4638"/>
        </pc:sldMkLst>
      </pc:sldChg>
      <pc:sldChg chg="modSp del mod">
        <pc:chgData name="図師 尚文(ZUSHI Naofumi)" userId="977cf3cf-92ce-4201-a48f-a0fb8aa041a8" providerId="ADAL" clId="{1B540A55-4486-422F-9C19-EA47C22A2334}" dt="2025-07-22T02:40:01.457" v="2123" actId="2696"/>
        <pc:sldMkLst>
          <pc:docMk/>
          <pc:sldMk cId="1922629268" sldId="4639"/>
        </pc:sldMkLst>
      </pc:sldChg>
      <pc:sldChg chg="delSp modSp del mod ord modNotesTx">
        <pc:chgData name="図師 尚文(ZUSHI Naofumi)" userId="977cf3cf-92ce-4201-a48f-a0fb8aa041a8" providerId="ADAL" clId="{1B540A55-4486-422F-9C19-EA47C22A2334}" dt="2025-09-18T10:55:08.296" v="7122" actId="2696"/>
        <pc:sldMkLst>
          <pc:docMk/>
          <pc:sldMk cId="150446843" sldId="4640"/>
        </pc:sldMkLst>
      </pc:sldChg>
      <pc:sldChg chg="delSp modSp mod ord modNotesTx">
        <pc:chgData name="図師 尚文(ZUSHI Naofumi)" userId="977cf3cf-92ce-4201-a48f-a0fb8aa041a8" providerId="ADAL" clId="{1B540A55-4486-422F-9C19-EA47C22A2334}" dt="2025-09-18T05:47:32.881" v="5669" actId="1076"/>
        <pc:sldMkLst>
          <pc:docMk/>
          <pc:sldMk cId="79559397" sldId="4641"/>
        </pc:sldMkLst>
      </pc:sldChg>
      <pc:sldChg chg="delSp modSp mod ord modNotesTx">
        <pc:chgData name="図師 尚文(ZUSHI Naofumi)" userId="977cf3cf-92ce-4201-a48f-a0fb8aa041a8" providerId="ADAL" clId="{1B540A55-4486-422F-9C19-EA47C22A2334}" dt="2025-09-18T05:48:15.918" v="5689" actId="1076"/>
        <pc:sldMkLst>
          <pc:docMk/>
          <pc:sldMk cId="3781991581" sldId="4642"/>
        </pc:sldMkLst>
      </pc:sldChg>
      <pc:sldChg chg="delSp modSp mod modNotesTx">
        <pc:chgData name="図師 尚文(ZUSHI Naofumi)" userId="977cf3cf-92ce-4201-a48f-a0fb8aa041a8" providerId="ADAL" clId="{1B540A55-4486-422F-9C19-EA47C22A2334}" dt="2025-09-18T06:47:59.531" v="6455" actId="1076"/>
        <pc:sldMkLst>
          <pc:docMk/>
          <pc:sldMk cId="3339247990" sldId="4643"/>
        </pc:sldMkLst>
      </pc:sldChg>
      <pc:sldChg chg="modSp del mod ord">
        <pc:chgData name="図師 尚文(ZUSHI Naofumi)" userId="977cf3cf-92ce-4201-a48f-a0fb8aa041a8" providerId="ADAL" clId="{1B540A55-4486-422F-9C19-EA47C22A2334}" dt="2025-07-22T04:10:21.688" v="2172" actId="2696"/>
        <pc:sldMkLst>
          <pc:docMk/>
          <pc:sldMk cId="3357066964" sldId="4643"/>
        </pc:sldMkLst>
      </pc:sldChg>
      <pc:sldChg chg="modSp del mod ord">
        <pc:chgData name="図師 尚文(ZUSHI Naofumi)" userId="977cf3cf-92ce-4201-a48f-a0fb8aa041a8" providerId="ADAL" clId="{1B540A55-4486-422F-9C19-EA47C22A2334}" dt="2025-07-22T04:10:21.688" v="2172" actId="2696"/>
        <pc:sldMkLst>
          <pc:docMk/>
          <pc:sldMk cId="1825243097" sldId="4644"/>
        </pc:sldMkLst>
      </pc:sldChg>
      <pc:sldChg chg="delSp modSp mod modNotesTx">
        <pc:chgData name="図師 尚文(ZUSHI Naofumi)" userId="977cf3cf-92ce-4201-a48f-a0fb8aa041a8" providerId="ADAL" clId="{1B540A55-4486-422F-9C19-EA47C22A2334}" dt="2025-09-18T06:53:15.428" v="6675" actId="20577"/>
        <pc:sldMkLst>
          <pc:docMk/>
          <pc:sldMk cId="3110823441" sldId="4644"/>
        </pc:sldMkLst>
      </pc:sldChg>
      <pc:sldChg chg="addSp delSp modSp mod modNotesTx">
        <pc:chgData name="図師 尚文(ZUSHI Naofumi)" userId="977cf3cf-92ce-4201-a48f-a0fb8aa041a8" providerId="ADAL" clId="{1B540A55-4486-422F-9C19-EA47C22A2334}" dt="2025-08-27T07:31:00.418" v="5053"/>
        <pc:sldMkLst>
          <pc:docMk/>
          <pc:sldMk cId="2345836975" sldId="4645"/>
        </pc:sldMkLst>
      </pc:sldChg>
      <pc:sldChg chg="delSp modSp mod modNotesTx">
        <pc:chgData name="図師 尚文(ZUSHI Naofumi)" userId="977cf3cf-92ce-4201-a48f-a0fb8aa041a8" providerId="ADAL" clId="{1B540A55-4486-422F-9C19-EA47C22A2334}" dt="2025-09-18T11:29:52.370" v="7128" actId="20577"/>
        <pc:sldMkLst>
          <pc:docMk/>
          <pc:sldMk cId="4074359069" sldId="4646"/>
        </pc:sldMkLst>
      </pc:sldChg>
      <pc:sldChg chg="modSp mod modNotesTx">
        <pc:chgData name="図師 尚文(ZUSHI Naofumi)" userId="977cf3cf-92ce-4201-a48f-a0fb8aa041a8" providerId="ADAL" clId="{1B540A55-4486-422F-9C19-EA47C22A2334}" dt="2025-09-18T06:55:43.384" v="6750" actId="1076"/>
        <pc:sldMkLst>
          <pc:docMk/>
          <pc:sldMk cId="389958093" sldId="4647"/>
        </pc:sldMkLst>
      </pc:sldChg>
      <pc:sldChg chg="addSp delSp modSp mod modNotesTx">
        <pc:chgData name="図師 尚文(ZUSHI Naofumi)" userId="977cf3cf-92ce-4201-a48f-a0fb8aa041a8" providerId="ADAL" clId="{1B540A55-4486-422F-9C19-EA47C22A2334}" dt="2025-09-18T07:01:48.319" v="6892" actId="20577"/>
        <pc:sldMkLst>
          <pc:docMk/>
          <pc:sldMk cId="2362864604" sldId="4648"/>
        </pc:sldMkLst>
      </pc:sldChg>
      <pc:sldChg chg="addSp delSp modSp mod modNotesTx">
        <pc:chgData name="図師 尚文(ZUSHI Naofumi)" userId="977cf3cf-92ce-4201-a48f-a0fb8aa041a8" providerId="ADAL" clId="{1B540A55-4486-422F-9C19-EA47C22A2334}" dt="2025-09-18T07:05:01.871" v="6971" actId="1076"/>
        <pc:sldMkLst>
          <pc:docMk/>
          <pc:sldMk cId="3556254705" sldId="4649"/>
        </pc:sldMkLst>
      </pc:sldChg>
      <pc:sldChg chg="modSp mod modNotesTx">
        <pc:chgData name="図師 尚文(ZUSHI Naofumi)" userId="977cf3cf-92ce-4201-a48f-a0fb8aa041a8" providerId="ADAL" clId="{1B540A55-4486-422F-9C19-EA47C22A2334}" dt="2025-09-18T05:49:05.316" v="5717" actId="1076"/>
        <pc:sldMkLst>
          <pc:docMk/>
          <pc:sldMk cId="1915110781" sldId="4650"/>
        </pc:sldMkLst>
      </pc:sldChg>
      <pc:sldChg chg="delSp modSp mod modNotesTx">
        <pc:chgData name="図師 尚文(ZUSHI Naofumi)" userId="977cf3cf-92ce-4201-a48f-a0fb8aa041a8" providerId="ADAL" clId="{1B540A55-4486-422F-9C19-EA47C22A2334}" dt="2025-08-27T07:31:00.418" v="5053"/>
        <pc:sldMkLst>
          <pc:docMk/>
          <pc:sldMk cId="2860484132" sldId="4651"/>
        </pc:sldMkLst>
      </pc:sldChg>
      <pc:sldChg chg="addSp delSp modSp add mod setBg delDesignElem">
        <pc:chgData name="図師 尚文(ZUSHI Naofumi)" userId="977cf3cf-92ce-4201-a48f-a0fb8aa041a8" providerId="ADAL" clId="{1B540A55-4486-422F-9C19-EA47C22A2334}" dt="2025-09-18T05:35:14.515" v="5278" actId="1076"/>
        <pc:sldMkLst>
          <pc:docMk/>
          <pc:sldMk cId="56774727" sldId="4652"/>
        </pc:sldMkLst>
      </pc:sldChg>
      <pc:sldChg chg="add">
        <pc:chgData name="図師 尚文(ZUSHI Naofumi)" userId="977cf3cf-92ce-4201-a48f-a0fb8aa041a8" providerId="ADAL" clId="{1B540A55-4486-422F-9C19-EA47C22A2334}" dt="2025-09-18T05:31:33.641" v="5231"/>
        <pc:sldMkLst>
          <pc:docMk/>
          <pc:sldMk cId="1662219219" sldId="4668"/>
        </pc:sldMkLst>
      </pc:sldChg>
      <pc:sldChg chg="add">
        <pc:chgData name="図師 尚文(ZUSHI Naofumi)" userId="977cf3cf-92ce-4201-a48f-a0fb8aa041a8" providerId="ADAL" clId="{1B540A55-4486-422F-9C19-EA47C22A2334}" dt="2025-09-18T05:31:33.641" v="5231"/>
        <pc:sldMkLst>
          <pc:docMk/>
          <pc:sldMk cId="2857160983" sldId="4669"/>
        </pc:sldMkLst>
      </pc:sldChg>
      <pc:sldChg chg="modSp add del mod">
        <pc:chgData name="図師 尚文(ZUSHI Naofumi)" userId="977cf3cf-92ce-4201-a48f-a0fb8aa041a8" providerId="ADAL" clId="{1B540A55-4486-422F-9C19-EA47C22A2334}" dt="2025-09-18T10:55:08.296" v="7122" actId="2696"/>
        <pc:sldMkLst>
          <pc:docMk/>
          <pc:sldMk cId="1942388349" sldId="4670"/>
        </pc:sldMkLst>
      </pc:sldChg>
      <pc:sldChg chg="modSp add mod">
        <pc:chgData name="図師 尚文(ZUSHI Naofumi)" userId="977cf3cf-92ce-4201-a48f-a0fb8aa041a8" providerId="ADAL" clId="{1B540A55-4486-422F-9C19-EA47C22A2334}" dt="2025-09-18T05:46:37.491" v="5639" actId="20577"/>
        <pc:sldMkLst>
          <pc:docMk/>
          <pc:sldMk cId="2104647656" sldId="4671"/>
        </pc:sldMkLst>
      </pc:sldChg>
      <pc:sldChg chg="addSp delSp modSp add mod modNotesTx">
        <pc:chgData name="図師 尚文(ZUSHI Naofumi)" userId="977cf3cf-92ce-4201-a48f-a0fb8aa041a8" providerId="ADAL" clId="{1B540A55-4486-422F-9C19-EA47C22A2334}" dt="2025-09-18T11:29:41.250" v="7126" actId="20577"/>
        <pc:sldMkLst>
          <pc:docMk/>
          <pc:sldMk cId="3893091068" sldId="4672"/>
        </pc:sldMkLst>
      </pc:sldChg>
      <pc:sldChg chg="addSp delSp modSp add mod modNotesTx">
        <pc:chgData name="図師 尚文(ZUSHI Naofumi)" userId="977cf3cf-92ce-4201-a48f-a0fb8aa041a8" providerId="ADAL" clId="{1B540A55-4486-422F-9C19-EA47C22A2334}" dt="2025-09-18T11:29:29.669" v="7124" actId="20577"/>
        <pc:sldMkLst>
          <pc:docMk/>
          <pc:sldMk cId="1642554193" sldId="4673"/>
        </pc:sldMkLst>
      </pc:sldChg>
      <pc:sldChg chg="modSp add mod modNotesTx">
        <pc:chgData name="図師 尚文(ZUSHI Naofumi)" userId="977cf3cf-92ce-4201-a48f-a0fb8aa041a8" providerId="ADAL" clId="{1B540A55-4486-422F-9C19-EA47C22A2334}" dt="2025-09-18T06:34:29.747" v="6158" actId="20577"/>
        <pc:sldMkLst>
          <pc:docMk/>
          <pc:sldMk cId="3384032949" sldId="4674"/>
        </pc:sldMkLst>
      </pc:sldChg>
      <pc:sldChg chg="modSp add mod modNotesTx">
        <pc:chgData name="図師 尚文(ZUSHI Naofumi)" userId="977cf3cf-92ce-4201-a48f-a0fb8aa041a8" providerId="ADAL" clId="{1B540A55-4486-422F-9C19-EA47C22A2334}" dt="2025-09-18T06:53:35.127" v="6679" actId="20577"/>
        <pc:sldMkLst>
          <pc:docMk/>
          <pc:sldMk cId="1949209439" sldId="4675"/>
        </pc:sldMkLst>
      </pc:sldChg>
    </pc:docChg>
  </pc:docChgLst>
  <pc:docChgLst>
    <pc:chgData name="図師 尚文(ZUSHI Naofumi)" userId="977cf3cf-92ce-4201-a48f-a0fb8aa041a8" providerId="ADAL" clId="{6D876288-897A-49AE-A00C-877CE3EE1027}"/>
    <pc:docChg chg="undo custSel delSld modSld sldOrd">
      <pc:chgData name="図師 尚文(ZUSHI Naofumi)" userId="977cf3cf-92ce-4201-a48f-a0fb8aa041a8" providerId="ADAL" clId="{6D876288-897A-49AE-A00C-877CE3EE1027}" dt="2025-06-30T08:01:59.374" v="1119" actId="2696"/>
      <pc:docMkLst>
        <pc:docMk/>
      </pc:docMkLst>
      <pc:sldChg chg="delSp mod">
        <pc:chgData name="図師 尚文(ZUSHI Naofumi)" userId="977cf3cf-92ce-4201-a48f-a0fb8aa041a8" providerId="ADAL" clId="{6D876288-897A-49AE-A00C-877CE3EE1027}" dt="2025-06-30T07:20:32.076" v="847" actId="21"/>
        <pc:sldMkLst>
          <pc:docMk/>
          <pc:sldMk cId="3008278466" sldId="275"/>
        </pc:sldMkLst>
      </pc:sldChg>
      <pc:sldChg chg="modSp mod">
        <pc:chgData name="図師 尚文(ZUSHI Naofumi)" userId="977cf3cf-92ce-4201-a48f-a0fb8aa041a8" providerId="ADAL" clId="{6D876288-897A-49AE-A00C-877CE3EE1027}" dt="2025-06-30T08:01:07.802" v="1109" actId="1076"/>
        <pc:sldMkLst>
          <pc:docMk/>
          <pc:sldMk cId="3631900770" sldId="4588"/>
        </pc:sldMkLst>
      </pc:sldChg>
      <pc:sldChg chg="modSp mod">
        <pc:chgData name="図師 尚文(ZUSHI Naofumi)" userId="977cf3cf-92ce-4201-a48f-a0fb8aa041a8" providerId="ADAL" clId="{6D876288-897A-49AE-A00C-877CE3EE1027}" dt="2025-06-30T06:50:01.004" v="502" actId="1076"/>
        <pc:sldMkLst>
          <pc:docMk/>
          <pc:sldMk cId="3913759922" sldId="4594"/>
        </pc:sldMkLst>
      </pc:sldChg>
      <pc:sldChg chg="addSp delSp modSp mod">
        <pc:chgData name="図師 尚文(ZUSHI Naofumi)" userId="977cf3cf-92ce-4201-a48f-a0fb8aa041a8" providerId="ADAL" clId="{6D876288-897A-49AE-A00C-877CE3EE1027}" dt="2025-06-30T06:47:27.479" v="495" actId="1076"/>
        <pc:sldMkLst>
          <pc:docMk/>
          <pc:sldMk cId="386693171" sldId="4595"/>
        </pc:sldMkLst>
      </pc:sldChg>
      <pc:sldChg chg="modSp mod">
        <pc:chgData name="図師 尚文(ZUSHI Naofumi)" userId="977cf3cf-92ce-4201-a48f-a0fb8aa041a8" providerId="ADAL" clId="{6D876288-897A-49AE-A00C-877CE3EE1027}" dt="2025-06-30T08:01:54.961" v="1118" actId="20577"/>
        <pc:sldMkLst>
          <pc:docMk/>
          <pc:sldMk cId="3243855120" sldId="4596"/>
        </pc:sldMkLst>
      </pc:sldChg>
      <pc:sldChg chg="modSp mod">
        <pc:chgData name="図師 尚文(ZUSHI Naofumi)" userId="977cf3cf-92ce-4201-a48f-a0fb8aa041a8" providerId="ADAL" clId="{6D876288-897A-49AE-A00C-877CE3EE1027}" dt="2025-06-30T06:11:10.822" v="12" actId="20577"/>
        <pc:sldMkLst>
          <pc:docMk/>
          <pc:sldMk cId="2365225675" sldId="4599"/>
        </pc:sldMkLst>
      </pc:sldChg>
      <pc:sldChg chg="del">
        <pc:chgData name="図師 尚文(ZUSHI Naofumi)" userId="977cf3cf-92ce-4201-a48f-a0fb8aa041a8" providerId="ADAL" clId="{6D876288-897A-49AE-A00C-877CE3EE1027}" dt="2025-06-30T06:39:11.234" v="317" actId="2696"/>
        <pc:sldMkLst>
          <pc:docMk/>
          <pc:sldMk cId="1260079270" sldId="4601"/>
        </pc:sldMkLst>
      </pc:sldChg>
      <pc:sldChg chg="del">
        <pc:chgData name="図師 尚文(ZUSHI Naofumi)" userId="977cf3cf-92ce-4201-a48f-a0fb8aa041a8" providerId="ADAL" clId="{6D876288-897A-49AE-A00C-877CE3EE1027}" dt="2025-06-30T06:39:11.234" v="317" actId="2696"/>
        <pc:sldMkLst>
          <pc:docMk/>
          <pc:sldMk cId="40111507" sldId="4602"/>
        </pc:sldMkLst>
      </pc:sldChg>
      <pc:sldChg chg="del">
        <pc:chgData name="図師 尚文(ZUSHI Naofumi)" userId="977cf3cf-92ce-4201-a48f-a0fb8aa041a8" providerId="ADAL" clId="{6D876288-897A-49AE-A00C-877CE3EE1027}" dt="2025-06-30T06:49:39.167" v="497" actId="2696"/>
        <pc:sldMkLst>
          <pc:docMk/>
          <pc:sldMk cId="3404170971" sldId="4603"/>
        </pc:sldMkLst>
      </pc:sldChg>
      <pc:sldChg chg="addSp delSp modSp mod">
        <pc:chgData name="図師 尚文(ZUSHI Naofumi)" userId="977cf3cf-92ce-4201-a48f-a0fb8aa041a8" providerId="ADAL" clId="{6D876288-897A-49AE-A00C-877CE3EE1027}" dt="2025-06-30T06:33:47.828" v="263" actId="20577"/>
        <pc:sldMkLst>
          <pc:docMk/>
          <pc:sldMk cId="318214588" sldId="4604"/>
        </pc:sldMkLst>
      </pc:sldChg>
      <pc:sldChg chg="modSp mod">
        <pc:chgData name="図師 尚文(ZUSHI Naofumi)" userId="977cf3cf-92ce-4201-a48f-a0fb8aa041a8" providerId="ADAL" clId="{6D876288-897A-49AE-A00C-877CE3EE1027}" dt="2025-06-30T06:34:08.231" v="287" actId="20577"/>
        <pc:sldMkLst>
          <pc:docMk/>
          <pc:sldMk cId="514044093" sldId="4605"/>
        </pc:sldMkLst>
      </pc:sldChg>
      <pc:sldChg chg="modSp mod">
        <pc:chgData name="図師 尚文(ZUSHI Naofumi)" userId="977cf3cf-92ce-4201-a48f-a0fb8aa041a8" providerId="ADAL" clId="{6D876288-897A-49AE-A00C-877CE3EE1027}" dt="2025-06-30T08:00:58.964" v="1108" actId="1076"/>
        <pc:sldMkLst>
          <pc:docMk/>
          <pc:sldMk cId="1941900167" sldId="4608"/>
        </pc:sldMkLst>
      </pc:sldChg>
      <pc:sldChg chg="modSp mod">
        <pc:chgData name="図師 尚文(ZUSHI Naofumi)" userId="977cf3cf-92ce-4201-a48f-a0fb8aa041a8" providerId="ADAL" clId="{6D876288-897A-49AE-A00C-877CE3EE1027}" dt="2025-06-30T06:23:41" v="95" actId="20577"/>
        <pc:sldMkLst>
          <pc:docMk/>
          <pc:sldMk cId="219814804" sldId="4609"/>
        </pc:sldMkLst>
      </pc:sldChg>
      <pc:sldChg chg="modSp mod">
        <pc:chgData name="図師 尚文(ZUSHI Naofumi)" userId="977cf3cf-92ce-4201-a48f-a0fb8aa041a8" providerId="ADAL" clId="{6D876288-897A-49AE-A00C-877CE3EE1027}" dt="2025-06-30T06:12:07.373" v="20" actId="20577"/>
        <pc:sldMkLst>
          <pc:docMk/>
          <pc:sldMk cId="3155390451" sldId="4611"/>
        </pc:sldMkLst>
      </pc:sldChg>
      <pc:sldChg chg="addSp modSp mod">
        <pc:chgData name="図師 尚文(ZUSHI Naofumi)" userId="977cf3cf-92ce-4201-a48f-a0fb8aa041a8" providerId="ADAL" clId="{6D876288-897A-49AE-A00C-877CE3EE1027}" dt="2025-06-30T07:40:15.042" v="970" actId="1076"/>
        <pc:sldMkLst>
          <pc:docMk/>
          <pc:sldMk cId="2587752549" sldId="4612"/>
        </pc:sldMkLst>
      </pc:sldChg>
      <pc:sldChg chg="del">
        <pc:chgData name="図師 尚文(ZUSHI Naofumi)" userId="977cf3cf-92ce-4201-a48f-a0fb8aa041a8" providerId="ADAL" clId="{6D876288-897A-49AE-A00C-877CE3EE1027}" dt="2025-06-30T08:01:59.374" v="1119" actId="2696"/>
        <pc:sldMkLst>
          <pc:docMk/>
          <pc:sldMk cId="1451311883" sldId="4613"/>
        </pc:sldMkLst>
      </pc:sldChg>
      <pc:sldChg chg="addSp modSp mod">
        <pc:chgData name="図師 尚文(ZUSHI Naofumi)" userId="977cf3cf-92ce-4201-a48f-a0fb8aa041a8" providerId="ADAL" clId="{6D876288-897A-49AE-A00C-877CE3EE1027}" dt="2025-06-30T06:47:22.898" v="494" actId="1076"/>
        <pc:sldMkLst>
          <pc:docMk/>
          <pc:sldMk cId="1138322417" sldId="4616"/>
        </pc:sldMkLst>
      </pc:sldChg>
      <pc:sldChg chg="addSp delSp modSp mod ord">
        <pc:chgData name="図師 尚文(ZUSHI Naofumi)" userId="977cf3cf-92ce-4201-a48f-a0fb8aa041a8" providerId="ADAL" clId="{6D876288-897A-49AE-A00C-877CE3EE1027}" dt="2025-06-30T08:00:28.898" v="1107" actId="20577"/>
        <pc:sldMkLst>
          <pc:docMk/>
          <pc:sldMk cId="952883196" sldId="4617"/>
        </pc:sldMkLst>
      </pc:sldChg>
      <pc:sldChg chg="del">
        <pc:chgData name="図師 尚文(ZUSHI Naofumi)" userId="977cf3cf-92ce-4201-a48f-a0fb8aa041a8" providerId="ADAL" clId="{6D876288-897A-49AE-A00C-877CE3EE1027}" dt="2025-06-30T06:49:18.379" v="496" actId="2696"/>
        <pc:sldMkLst>
          <pc:docMk/>
          <pc:sldMk cId="1838714994" sldId="4617"/>
        </pc:sldMkLst>
      </pc:sldChg>
      <pc:sldChg chg="del">
        <pc:chgData name="図師 尚文(ZUSHI Naofumi)" userId="977cf3cf-92ce-4201-a48f-a0fb8aa041a8" providerId="ADAL" clId="{6D876288-897A-49AE-A00C-877CE3EE1027}" dt="2025-06-30T06:38:56.159" v="316" actId="2696"/>
        <pc:sldMkLst>
          <pc:docMk/>
          <pc:sldMk cId="2368288784" sldId="4617"/>
        </pc:sldMkLst>
      </pc:sldChg>
    </pc:docChg>
  </pc:docChgLst>
  <pc:docChgLst>
    <pc:chgData name="図師 尚文(ZUSHI Naofumi)" userId="977cf3cf-92ce-4201-a48f-a0fb8aa041a8" providerId="ADAL" clId="{49D70CE5-CB71-48A6-B5C0-6BA2CE984C15}"/>
    <pc:docChg chg="undo custSel delSld modSld">
      <pc:chgData name="図師 尚文(ZUSHI Naofumi)" userId="977cf3cf-92ce-4201-a48f-a0fb8aa041a8" providerId="ADAL" clId="{49D70CE5-CB71-48A6-B5C0-6BA2CE984C15}" dt="2025-07-07T04:28:44.977" v="1148" actId="2696"/>
      <pc:docMkLst>
        <pc:docMk/>
      </pc:docMkLst>
      <pc:sldChg chg="modSp mod">
        <pc:chgData name="図師 尚文(ZUSHI Naofumi)" userId="977cf3cf-92ce-4201-a48f-a0fb8aa041a8" providerId="ADAL" clId="{49D70CE5-CB71-48A6-B5C0-6BA2CE984C15}" dt="2025-07-01T04:19:55.315" v="1" actId="14100"/>
        <pc:sldMkLst>
          <pc:docMk/>
          <pc:sldMk cId="3008278466" sldId="275"/>
        </pc:sldMkLst>
      </pc:sldChg>
      <pc:sldChg chg="addSp delSp modSp mod">
        <pc:chgData name="図師 尚文(ZUSHI Naofumi)" userId="977cf3cf-92ce-4201-a48f-a0fb8aa041a8" providerId="ADAL" clId="{49D70CE5-CB71-48A6-B5C0-6BA2CE984C15}" dt="2025-07-01T05:05:52.563" v="215" actId="21"/>
        <pc:sldMkLst>
          <pc:docMk/>
          <pc:sldMk cId="690318877" sldId="281"/>
        </pc:sldMkLst>
      </pc:sldChg>
      <pc:sldChg chg="addSp delSp modSp mod">
        <pc:chgData name="図師 尚文(ZUSHI Naofumi)" userId="977cf3cf-92ce-4201-a48f-a0fb8aa041a8" providerId="ADAL" clId="{49D70CE5-CB71-48A6-B5C0-6BA2CE984C15}" dt="2025-07-01T07:56:21.950" v="246" actId="20577"/>
        <pc:sldMkLst>
          <pc:docMk/>
          <pc:sldMk cId="3631900770" sldId="4588"/>
        </pc:sldMkLst>
      </pc:sldChg>
      <pc:sldChg chg="addSp delSp modSp mod delAnim setClrOvrMap">
        <pc:chgData name="図師 尚文(ZUSHI Naofumi)" userId="977cf3cf-92ce-4201-a48f-a0fb8aa041a8" providerId="ADAL" clId="{49D70CE5-CB71-48A6-B5C0-6BA2CE984C15}" dt="2025-07-01T04:45:36.766" v="77" actId="1076"/>
        <pc:sldMkLst>
          <pc:docMk/>
          <pc:sldMk cId="1159575335" sldId="4593"/>
        </pc:sldMkLst>
      </pc:sldChg>
      <pc:sldChg chg="modSp mod">
        <pc:chgData name="図師 尚文(ZUSHI Naofumi)" userId="977cf3cf-92ce-4201-a48f-a0fb8aa041a8" providerId="ADAL" clId="{49D70CE5-CB71-48A6-B5C0-6BA2CE984C15}" dt="2025-07-01T04:56:40.940" v="146" actId="20577"/>
        <pc:sldMkLst>
          <pc:docMk/>
          <pc:sldMk cId="386693171" sldId="4595"/>
        </pc:sldMkLst>
      </pc:sldChg>
      <pc:sldChg chg="modSp mod">
        <pc:chgData name="図師 尚文(ZUSHI Naofumi)" userId="977cf3cf-92ce-4201-a48f-a0fb8aa041a8" providerId="ADAL" clId="{49D70CE5-CB71-48A6-B5C0-6BA2CE984C15}" dt="2025-07-01T04:57:09.333" v="166" actId="122"/>
        <pc:sldMkLst>
          <pc:docMk/>
          <pc:sldMk cId="3243855120" sldId="4596"/>
        </pc:sldMkLst>
      </pc:sldChg>
      <pc:sldChg chg="modSp mod">
        <pc:chgData name="図師 尚文(ZUSHI Naofumi)" userId="977cf3cf-92ce-4201-a48f-a0fb8aa041a8" providerId="ADAL" clId="{49D70CE5-CB71-48A6-B5C0-6BA2CE984C15}" dt="2025-07-01T04:57:14.144" v="169" actId="122"/>
        <pc:sldMkLst>
          <pc:docMk/>
          <pc:sldMk cId="2930316605" sldId="4597"/>
        </pc:sldMkLst>
      </pc:sldChg>
      <pc:sldChg chg="addSp delSp modSp mod setBg delAnim setClrOvrMap">
        <pc:chgData name="図師 尚文(ZUSHI Naofumi)" userId="977cf3cf-92ce-4201-a48f-a0fb8aa041a8" providerId="ADAL" clId="{49D70CE5-CB71-48A6-B5C0-6BA2CE984C15}" dt="2025-07-01T04:43:56.541" v="62" actId="27636"/>
        <pc:sldMkLst>
          <pc:docMk/>
          <pc:sldMk cId="2365225675" sldId="4599"/>
        </pc:sldMkLst>
      </pc:sldChg>
      <pc:sldChg chg="addSp delSp modSp mod setBg setClrOvrMap">
        <pc:chgData name="図師 尚文(ZUSHI Naofumi)" userId="977cf3cf-92ce-4201-a48f-a0fb8aa041a8" providerId="ADAL" clId="{49D70CE5-CB71-48A6-B5C0-6BA2CE984C15}" dt="2025-07-01T04:45:07.053" v="72" actId="14100"/>
        <pc:sldMkLst>
          <pc:docMk/>
          <pc:sldMk cId="3229941991" sldId="4600"/>
        </pc:sldMkLst>
      </pc:sldChg>
      <pc:sldChg chg="modSp mod">
        <pc:chgData name="図師 尚文(ZUSHI Naofumi)" userId="977cf3cf-92ce-4201-a48f-a0fb8aa041a8" providerId="ADAL" clId="{49D70CE5-CB71-48A6-B5C0-6BA2CE984C15}" dt="2025-07-01T07:57:14.126" v="283"/>
        <pc:sldMkLst>
          <pc:docMk/>
          <pc:sldMk cId="318214588" sldId="4604"/>
        </pc:sldMkLst>
      </pc:sldChg>
      <pc:sldChg chg="modSp mod">
        <pc:chgData name="図師 尚文(ZUSHI Naofumi)" userId="977cf3cf-92ce-4201-a48f-a0fb8aa041a8" providerId="ADAL" clId="{49D70CE5-CB71-48A6-B5C0-6BA2CE984C15}" dt="2025-07-01T04:56:22.923" v="138" actId="20577"/>
        <pc:sldMkLst>
          <pc:docMk/>
          <pc:sldMk cId="514044093" sldId="4605"/>
        </pc:sldMkLst>
      </pc:sldChg>
      <pc:sldChg chg="modSp mod">
        <pc:chgData name="図師 尚文(ZUSHI Naofumi)" userId="977cf3cf-92ce-4201-a48f-a0fb8aa041a8" providerId="ADAL" clId="{49D70CE5-CB71-48A6-B5C0-6BA2CE984C15}" dt="2025-07-01T04:20:09.542" v="2" actId="1076"/>
        <pc:sldMkLst>
          <pc:docMk/>
          <pc:sldMk cId="1941900167" sldId="4608"/>
        </pc:sldMkLst>
      </pc:sldChg>
      <pc:sldChg chg="modSp mod">
        <pc:chgData name="図師 尚文(ZUSHI Naofumi)" userId="977cf3cf-92ce-4201-a48f-a0fb8aa041a8" providerId="ADAL" clId="{49D70CE5-CB71-48A6-B5C0-6BA2CE984C15}" dt="2025-07-03T09:15:38.504" v="293" actId="20577"/>
        <pc:sldMkLst>
          <pc:docMk/>
          <pc:sldMk cId="219814804" sldId="4609"/>
        </pc:sldMkLst>
      </pc:sldChg>
      <pc:sldChg chg="del">
        <pc:chgData name="図師 尚文(ZUSHI Naofumi)" userId="977cf3cf-92ce-4201-a48f-a0fb8aa041a8" providerId="ADAL" clId="{49D70CE5-CB71-48A6-B5C0-6BA2CE984C15}" dt="2025-07-07T04:28:44.977" v="1148" actId="2696"/>
        <pc:sldMkLst>
          <pc:docMk/>
          <pc:sldMk cId="2421319632" sldId="4610"/>
        </pc:sldMkLst>
      </pc:sldChg>
      <pc:sldChg chg="addSp delSp modSp mod">
        <pc:chgData name="図師 尚文(ZUSHI Naofumi)" userId="977cf3cf-92ce-4201-a48f-a0fb8aa041a8" providerId="ADAL" clId="{49D70CE5-CB71-48A6-B5C0-6BA2CE984C15}" dt="2025-07-01T05:05:30.599" v="211"/>
        <pc:sldMkLst>
          <pc:docMk/>
          <pc:sldMk cId="3155390451" sldId="4611"/>
        </pc:sldMkLst>
      </pc:sldChg>
      <pc:sldChg chg="modSp mod">
        <pc:chgData name="図師 尚文(ZUSHI Naofumi)" userId="977cf3cf-92ce-4201-a48f-a0fb8aa041a8" providerId="ADAL" clId="{49D70CE5-CB71-48A6-B5C0-6BA2CE984C15}" dt="2025-07-01T04:57:38.235" v="181" actId="20577"/>
        <pc:sldMkLst>
          <pc:docMk/>
          <pc:sldMk cId="2587752549" sldId="4612"/>
        </pc:sldMkLst>
      </pc:sldChg>
      <pc:sldChg chg="modSp mod">
        <pc:chgData name="図師 尚文(ZUSHI Naofumi)" userId="977cf3cf-92ce-4201-a48f-a0fb8aa041a8" providerId="ADAL" clId="{49D70CE5-CB71-48A6-B5C0-6BA2CE984C15}" dt="2025-07-01T04:54:31.821" v="79" actId="1076"/>
        <pc:sldMkLst>
          <pc:docMk/>
          <pc:sldMk cId="2336937963" sldId="4615"/>
        </pc:sldMkLst>
      </pc:sldChg>
      <pc:sldChg chg="modSp mod">
        <pc:chgData name="図師 尚文(ZUSHI Naofumi)" userId="977cf3cf-92ce-4201-a48f-a0fb8aa041a8" providerId="ADAL" clId="{49D70CE5-CB71-48A6-B5C0-6BA2CE984C15}" dt="2025-07-01T04:57:01.932" v="163" actId="122"/>
        <pc:sldMkLst>
          <pc:docMk/>
          <pc:sldMk cId="1138322417" sldId="4616"/>
        </pc:sldMkLst>
      </pc:sldChg>
      <pc:sldChg chg="modSp mod">
        <pc:chgData name="図師 尚文(ZUSHI Naofumi)" userId="977cf3cf-92ce-4201-a48f-a0fb8aa041a8" providerId="ADAL" clId="{49D70CE5-CB71-48A6-B5C0-6BA2CE984C15}" dt="2025-07-01T04:57:20.642" v="172" actId="122"/>
        <pc:sldMkLst>
          <pc:docMk/>
          <pc:sldMk cId="952883196" sldId="4617"/>
        </pc:sldMkLst>
      </pc:sldChg>
      <pc:sldChg chg="delSp modSp mod">
        <pc:chgData name="図師 尚文(ZUSHI Naofumi)" userId="977cf3cf-92ce-4201-a48f-a0fb8aa041a8" providerId="ADAL" clId="{49D70CE5-CB71-48A6-B5C0-6BA2CE984C15}" dt="2025-07-07T04:28:04.748" v="1147" actId="20577"/>
        <pc:sldMkLst>
          <pc:docMk/>
          <pc:sldMk cId="3693641678" sldId="461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F0AEE085-FE0D-4E51-9491-8E7C2A890A4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621" cy="494813"/>
          </a:xfrm>
          <a:prstGeom prst="rect">
            <a:avLst/>
          </a:prstGeom>
        </p:spPr>
        <p:txBody>
          <a:bodyPr vert="horz" lIns="90629" tIns="45314" rIns="90629" bIns="4531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6A88AA2-C057-4763-85D8-A766EB4E69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573" y="1"/>
            <a:ext cx="2918621" cy="494813"/>
          </a:xfrm>
          <a:prstGeom prst="rect">
            <a:avLst/>
          </a:prstGeom>
        </p:spPr>
        <p:txBody>
          <a:bodyPr vert="horz" lIns="90629" tIns="45314" rIns="90629" bIns="45314" rtlCol="0"/>
          <a:lstStyle>
            <a:lvl1pPr algn="r">
              <a:defRPr sz="1200"/>
            </a:lvl1pPr>
          </a:lstStyle>
          <a:p>
            <a:fld id="{99BACB93-3C10-4475-9215-D63A30CAA0DA}" type="datetimeFigureOut">
              <a:rPr kumimoji="1" lang="ja-JP" altLang="en-US" smtClean="0"/>
              <a:t>2025/12/18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41F3076-16CE-4417-97F3-A907E82681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371501"/>
            <a:ext cx="2918621" cy="494813"/>
          </a:xfrm>
          <a:prstGeom prst="rect">
            <a:avLst/>
          </a:prstGeom>
        </p:spPr>
        <p:txBody>
          <a:bodyPr vert="horz" lIns="90629" tIns="45314" rIns="90629" bIns="4531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AA011CA-B082-4052-AE7D-A1596DFA161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573" y="9371501"/>
            <a:ext cx="2918621" cy="494813"/>
          </a:xfrm>
          <a:prstGeom prst="rect">
            <a:avLst/>
          </a:prstGeom>
        </p:spPr>
        <p:txBody>
          <a:bodyPr vert="horz" lIns="90629" tIns="45314" rIns="90629" bIns="45314" rtlCol="0" anchor="b"/>
          <a:lstStyle>
            <a:lvl1pPr algn="r">
              <a:defRPr sz="1200"/>
            </a:lvl1pPr>
          </a:lstStyle>
          <a:p>
            <a:fld id="{B1A2DAD5-32A9-409F-A7A2-178DDE5D98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75560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621" cy="494813"/>
          </a:xfrm>
          <a:prstGeom prst="rect">
            <a:avLst/>
          </a:prstGeom>
        </p:spPr>
        <p:txBody>
          <a:bodyPr vert="horz" lIns="90629" tIns="45314" rIns="90629" bIns="4531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573" y="1"/>
            <a:ext cx="2918621" cy="494813"/>
          </a:xfrm>
          <a:prstGeom prst="rect">
            <a:avLst/>
          </a:prstGeom>
        </p:spPr>
        <p:txBody>
          <a:bodyPr vert="horz" lIns="90629" tIns="45314" rIns="90629" bIns="45314" rtlCol="0"/>
          <a:lstStyle>
            <a:lvl1pPr algn="r">
              <a:defRPr sz="1200"/>
            </a:lvl1pPr>
          </a:lstStyle>
          <a:p>
            <a:fld id="{D9F3B1E5-665C-45A1-BD7A-9C31C3345932}" type="datetimeFigureOut">
              <a:rPr kumimoji="1" lang="ja-JP" altLang="en-US" smtClean="0"/>
              <a:t>2025/12/18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63613" y="1233488"/>
            <a:ext cx="48085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29" tIns="45314" rIns="90629" bIns="4531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891" y="4747998"/>
            <a:ext cx="5387982" cy="3884437"/>
          </a:xfrm>
          <a:prstGeom prst="rect">
            <a:avLst/>
          </a:prstGeom>
        </p:spPr>
        <p:txBody>
          <a:bodyPr vert="horz" lIns="90629" tIns="45314" rIns="90629" bIns="4531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1501"/>
            <a:ext cx="2918621" cy="494813"/>
          </a:xfrm>
          <a:prstGeom prst="rect">
            <a:avLst/>
          </a:prstGeom>
        </p:spPr>
        <p:txBody>
          <a:bodyPr vert="horz" lIns="90629" tIns="45314" rIns="90629" bIns="4531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573" y="9371501"/>
            <a:ext cx="2918621" cy="494813"/>
          </a:xfrm>
          <a:prstGeom prst="rect">
            <a:avLst/>
          </a:prstGeom>
        </p:spPr>
        <p:txBody>
          <a:bodyPr vert="horz" lIns="90629" tIns="45314" rIns="90629" bIns="45314" rtlCol="0" anchor="b"/>
          <a:lstStyle>
            <a:lvl1pPr algn="r">
              <a:defRPr sz="1200"/>
            </a:lvl1pPr>
          </a:lstStyle>
          <a:p>
            <a:fld id="{C536F05B-CE25-49A5-A813-A556FC9943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9645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36F05B-CE25-49A5-A813-A556FC994397}" type="slidenum">
              <a:rPr kumimoji="1" lang="ja-JP" altLang="en-US" smtClean="0"/>
              <a:t>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8336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36F05B-CE25-49A5-A813-A556FC99439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1390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36F05B-CE25-49A5-A813-A556FC99439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5957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36F05B-CE25-49A5-A813-A556FC99439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5050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5432" y="3085765"/>
            <a:ext cx="8926784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9625" y="990600"/>
            <a:ext cx="8655565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9625" y="2495445"/>
            <a:ext cx="8655565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19FEFA5-F69B-4463-85F3-6BA87B34B30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04860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85434" y="599726"/>
            <a:ext cx="892526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FEFA5-F69B-4463-85F3-6BA87B34B30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360538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7181851" y="599725"/>
            <a:ext cx="222884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1" y="675726"/>
            <a:ext cx="1628383" cy="518307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9625" y="675726"/>
            <a:ext cx="6415726" cy="5183073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07359" y="5956137"/>
            <a:ext cx="102664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9625" y="5951811"/>
            <a:ext cx="6415726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19FEFA5-F69B-4463-85F3-6BA87B34B30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24142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85434" y="599726"/>
            <a:ext cx="892526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625" y="2228004"/>
            <a:ext cx="8655565" cy="363079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FEFA5-F69B-4463-85F3-6BA87B34B30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294840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90367" y="5141974"/>
            <a:ext cx="892526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626" y="3036573"/>
            <a:ext cx="8655564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626" y="4541417"/>
            <a:ext cx="8655564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19FEFA5-F69B-4463-85F3-6BA87B34B30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91057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85434" y="599726"/>
            <a:ext cx="892526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9625" y="2228003"/>
            <a:ext cx="4224488" cy="363304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1889" y="2228004"/>
            <a:ext cx="4233301" cy="363304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FEFA5-F69B-4463-85F3-6BA87B34B30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129826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85434" y="599726"/>
            <a:ext cx="892526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1154" y="2228003"/>
            <a:ext cx="3892958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625" y="2926052"/>
            <a:ext cx="4224488" cy="2934999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83418" y="2228003"/>
            <a:ext cx="3901771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1889" y="2926052"/>
            <a:ext cx="4233301" cy="2934999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FEFA5-F69B-4463-85F3-6BA87B34B30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897020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85434" y="599726"/>
            <a:ext cx="892526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FEFA5-F69B-4463-85F3-6BA87B34B30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49358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FEFA5-F69B-4463-85F3-6BA87B34B30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14970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90367" y="5141973"/>
            <a:ext cx="8925266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798" y="5262296"/>
            <a:ext cx="3831344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599" y="601200"/>
            <a:ext cx="89271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4419" y="5262296"/>
            <a:ext cx="4620771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19FEFA5-F69B-4463-85F3-6BA87B34B30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211262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625" y="4693389"/>
            <a:ext cx="8655565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434" y="599725"/>
            <a:ext cx="8925265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625" y="5260127"/>
            <a:ext cx="8655565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FEFA5-F69B-4463-85F3-6BA87B34B30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11997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9625" y="687475"/>
            <a:ext cx="8655565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625" y="2228003"/>
            <a:ext cx="8655565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22604" y="595613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9625" y="5951811"/>
            <a:ext cx="52764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0516" y="5956137"/>
            <a:ext cx="8346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E19FEFA5-F69B-4463-85F3-6BA87B34B30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9" name="Rectangle 8"/>
          <p:cNvSpPr/>
          <p:nvPr/>
        </p:nvSpPr>
        <p:spPr>
          <a:xfrm>
            <a:off x="485433" y="441325"/>
            <a:ext cx="2946568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/>
          </a:p>
        </p:txBody>
      </p:sp>
      <p:sp>
        <p:nvSpPr>
          <p:cNvPr id="10" name="Rectangle 9"/>
          <p:cNvSpPr/>
          <p:nvPr/>
        </p:nvSpPr>
        <p:spPr>
          <a:xfrm>
            <a:off x="6474001" y="441325"/>
            <a:ext cx="29367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/>
          </a:p>
        </p:txBody>
      </p:sp>
      <p:sp>
        <p:nvSpPr>
          <p:cNvPr id="11" name="Rectangle 10"/>
          <p:cNvSpPr/>
          <p:nvPr/>
        </p:nvSpPr>
        <p:spPr>
          <a:xfrm>
            <a:off x="3484651" y="441325"/>
            <a:ext cx="29367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24371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  <p:sldLayoutId id="2147484170" r:id="rId4"/>
    <p:sldLayoutId id="2147484171" r:id="rId5"/>
    <p:sldLayoutId id="2147484172" r:id="rId6"/>
    <p:sldLayoutId id="2147484173" r:id="rId7"/>
    <p:sldLayoutId id="2147484174" r:id="rId8"/>
    <p:sldLayoutId id="2147484175" r:id="rId9"/>
    <p:sldLayoutId id="2147484176" r:id="rId10"/>
    <p:sldLayoutId id="2147484177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kumimoji="1"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841701-53B5-4A49-905B-256C99F0B8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666" y="666565"/>
            <a:ext cx="9558668" cy="2123297"/>
          </a:xfrm>
        </p:spPr>
        <p:txBody>
          <a:bodyPr>
            <a:normAutofit/>
          </a:bodyPr>
          <a:lstStyle/>
          <a:p>
            <a:pPr algn="l"/>
            <a:r>
              <a:rPr lang="ja-JP" altLang="en-US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Ⅳ.</a:t>
            </a:r>
            <a:r>
              <a:rPr lang="ja-JP" altLang="en-US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漁船員条約資格証明書の</a:t>
            </a:r>
            <a:br>
              <a:rPr lang="ja-JP" altLang="en-US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発効手続き</a:t>
            </a:r>
            <a:endParaRPr lang="ja-JP" altLang="en-US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CEE38AB3-2D6F-4D3A-962C-3109CB1FCB6F}"/>
              </a:ext>
            </a:extLst>
          </p:cNvPr>
          <p:cNvCxnSpPr>
            <a:cxnSpLocks/>
          </p:cNvCxnSpPr>
          <p:nvPr/>
        </p:nvCxnSpPr>
        <p:spPr>
          <a:xfrm>
            <a:off x="1500528" y="3682997"/>
            <a:ext cx="7039082" cy="0"/>
          </a:xfrm>
          <a:prstGeom prst="line">
            <a:avLst/>
          </a:prstGeom>
          <a:noFill/>
          <a:ln w="127000" cap="flat" cmpd="thickThin" algn="ctr">
            <a:solidFill>
              <a:schemeClr val="accent6"/>
            </a:solidFill>
            <a:prstDash val="solid"/>
            <a:miter lim="800000"/>
          </a:ln>
          <a:effectLst/>
        </p:spPr>
      </p:cxnSp>
      <p:sp>
        <p:nvSpPr>
          <p:cNvPr id="3" name="タイトル 7">
            <a:extLst>
              <a:ext uri="{FF2B5EF4-FFF2-40B4-BE49-F238E27FC236}">
                <a16:creationId xmlns:a16="http://schemas.microsoft.com/office/drawing/2014/main" id="{CD2ECF16-4617-5CD7-33EC-6113BCA4ECBF}"/>
              </a:ext>
            </a:extLst>
          </p:cNvPr>
          <p:cNvSpPr txBox="1">
            <a:spLocks/>
          </p:cNvSpPr>
          <p:nvPr/>
        </p:nvSpPr>
        <p:spPr bwMode="gray">
          <a:xfrm>
            <a:off x="1433459" y="5499100"/>
            <a:ext cx="6871802" cy="7098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48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ctr"/>
            <a:r>
              <a:rPr lang="ja-JP" altLang="en-US" sz="2000" dirty="0"/>
              <a:t>一般社団法人　大日本水産会</a:t>
            </a:r>
            <a:endParaRPr lang="en-US" altLang="ja-JP" sz="2000" dirty="0"/>
          </a:p>
          <a:p>
            <a:pPr algn="ctr"/>
            <a:r>
              <a:rPr lang="ja-JP" altLang="en-US" sz="2000"/>
              <a:t>講師：常務理事　松本冬樹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607550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D8694A-FA46-66E6-B41B-2677C16A60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05FD35C2-B168-3B47-59F6-842C31518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7" y="2838069"/>
            <a:ext cx="854392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kumimoji="1" lang="en-US" altLang="ja-JP" sz="360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Ⅰ.</a:t>
            </a:r>
            <a:r>
              <a:rPr lang="ja-JP" altLang="en-US" sz="3600">
                <a:latin typeface="ＭＳ ゴシック" panose="020B0609070205080204" pitchFamily="49" charset="-128"/>
                <a:ea typeface="ＭＳ ゴシック" panose="020B0609070205080204" pitchFamily="49" charset="-128"/>
                <a:cs typeface="メイリオ" panose="020B0604030504040204" pitchFamily="50" charset="-128"/>
              </a:rPr>
              <a:t>●●</a:t>
            </a:r>
            <a:endParaRPr kumimoji="1" lang="ja-JP" altLang="en-US" sz="3600">
              <a:latin typeface="ＭＳ Ｐゴシック" panose="020B0600070205080204" pitchFamily="50" charset="-128"/>
              <a:ea typeface="ＭＳ Ｐゴシック" panose="020B060007020508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08E5B25-0D31-0A6E-82CB-9A231476A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FEFA5-F69B-4463-85F3-6BA87B34B307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713914E-70F0-7DE7-643F-2AE9CC4CC18C}"/>
              </a:ext>
            </a:extLst>
          </p:cNvPr>
          <p:cNvSpPr txBox="1">
            <a:spLocks/>
          </p:cNvSpPr>
          <p:nvPr/>
        </p:nvSpPr>
        <p:spPr>
          <a:xfrm>
            <a:off x="466058" y="2192581"/>
            <a:ext cx="8973880" cy="7662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漁船員条約資格証明書発効手続き</a:t>
            </a:r>
          </a:p>
        </p:txBody>
      </p:sp>
      <p:sp>
        <p:nvSpPr>
          <p:cNvPr id="8" name="次の値と等しい 7">
            <a:extLst>
              <a:ext uri="{FF2B5EF4-FFF2-40B4-BE49-F238E27FC236}">
                <a16:creationId xmlns:a16="http://schemas.microsoft.com/office/drawing/2014/main" id="{C97AF904-E57A-267C-9B21-B32519A14251}"/>
              </a:ext>
            </a:extLst>
          </p:cNvPr>
          <p:cNvSpPr/>
          <p:nvPr/>
        </p:nvSpPr>
        <p:spPr>
          <a:xfrm>
            <a:off x="6998941" y="5306008"/>
            <a:ext cx="588579" cy="420413"/>
          </a:xfrm>
          <a:prstGeom prst="mathEqual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11110E1-9CA0-5B96-6B67-151EEC7905B7}"/>
              </a:ext>
            </a:extLst>
          </p:cNvPr>
          <p:cNvSpPr txBox="1"/>
          <p:nvPr/>
        </p:nvSpPr>
        <p:spPr>
          <a:xfrm>
            <a:off x="311334" y="1496822"/>
            <a:ext cx="9283329" cy="41549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　漁ろう操船講習修了後、漁ろう操船講習修了証明書の取得</a:t>
            </a: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　最寄りの地方運輸局に漁船員条約資格証明書交付申請</a:t>
            </a: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＜提出書類＞</a:t>
            </a: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・　漁船員条約資格証明書交付申請書</a:t>
            </a: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・　漁船員条約資格証明書写真票</a:t>
            </a: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・　海技免状又はその写し</a:t>
            </a: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・　漁ろう操船講習修了証明書</a:t>
            </a: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乗組みの日５年以内に交付</a:t>
            </a: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されたものに限る。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0D95757-4195-9C12-FBC2-965F21DC5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9844" y="4025988"/>
            <a:ext cx="1602868" cy="2600398"/>
          </a:xfrm>
          <a:prstGeom prst="rect">
            <a:avLst/>
          </a:prstGeom>
        </p:spPr>
      </p:pic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2C17CDEB-9F5E-A22F-CAC5-FF7796E67516}"/>
              </a:ext>
            </a:extLst>
          </p:cNvPr>
          <p:cNvGrpSpPr/>
          <p:nvPr/>
        </p:nvGrpSpPr>
        <p:grpSpPr>
          <a:xfrm>
            <a:off x="7692324" y="4564053"/>
            <a:ext cx="1537200" cy="1956070"/>
            <a:chOff x="7692324" y="3660166"/>
            <a:chExt cx="1537200" cy="1956070"/>
          </a:xfrm>
        </p:grpSpPr>
        <p:pic>
          <p:nvPicPr>
            <p:cNvPr id="11" name="図 10" descr="グラフィカル ユーザー インターフェイス, アプリケーション&#10;&#10;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F04517C5-350B-8C7A-F05A-E25D38E46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2325" y="3660166"/>
              <a:ext cx="1535593" cy="9521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3" name="図 12" descr="グラフィカル ユーザー インターフェイス が含まれている画像&#10;&#10;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8C24EF01-AA0E-1D5E-929D-6F1A46686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2324" y="4659396"/>
              <a:ext cx="1537200" cy="95684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CCB3A35-FE2B-8CFB-4825-2F20B0EEB53C}"/>
              </a:ext>
            </a:extLst>
          </p:cNvPr>
          <p:cNvSpPr txBox="1"/>
          <p:nvPr/>
        </p:nvSpPr>
        <p:spPr>
          <a:xfrm>
            <a:off x="592668" y="795918"/>
            <a:ext cx="63600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漁船員条約資格証明書発効手続き</a:t>
            </a:r>
          </a:p>
        </p:txBody>
      </p:sp>
      <p:sp>
        <p:nvSpPr>
          <p:cNvPr id="10" name="スライド番号プレースホルダー 3">
            <a:extLst>
              <a:ext uri="{FF2B5EF4-FFF2-40B4-BE49-F238E27FC236}">
                <a16:creationId xmlns:a16="http://schemas.microsoft.com/office/drawing/2014/main" id="{26357853-3349-B170-7102-8107113AA91C}"/>
              </a:ext>
            </a:extLst>
          </p:cNvPr>
          <p:cNvSpPr txBox="1">
            <a:spLocks/>
          </p:cNvSpPr>
          <p:nvPr/>
        </p:nvSpPr>
        <p:spPr bwMode="auto">
          <a:xfrm>
            <a:off x="8318501" y="295731"/>
            <a:ext cx="857250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457200" rtl="0" eaLnBrk="1" latinLnBrk="0" hangingPunct="1"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9FEFA5-F69B-4463-85F3-6BA87B34B307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8AF8D0F-B261-D15F-19DB-41DA80C891E1}"/>
              </a:ext>
            </a:extLst>
          </p:cNvPr>
          <p:cNvSpPr txBox="1"/>
          <p:nvPr/>
        </p:nvSpPr>
        <p:spPr>
          <a:xfrm>
            <a:off x="7652545" y="4055319"/>
            <a:ext cx="2492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solidFill>
                  <a:prstClr val="black"/>
                </a:solidFill>
                <a:latin typeface="Century Gothic" panose="020B0502020202020204"/>
                <a:ea typeface="メイリオ" panose="020B0604030504040204" pitchFamily="50" charset="-128"/>
              </a:rPr>
              <a:t>※PSC</a:t>
            </a:r>
            <a:r>
              <a:rPr kumimoji="1" lang="ja-JP" altLang="en-US" sz="1200" dirty="0">
                <a:solidFill>
                  <a:prstClr val="black"/>
                </a:solidFill>
                <a:latin typeface="Century Gothic" panose="020B0502020202020204"/>
                <a:ea typeface="メイリオ" panose="020B0604030504040204" pitchFamily="50" charset="-128"/>
              </a:rPr>
              <a:t>対応用</a:t>
            </a:r>
            <a:endParaRPr kumimoji="1" lang="en-US" altLang="ja-JP" sz="1200" dirty="0">
              <a:solidFill>
                <a:prstClr val="black"/>
              </a:solidFill>
              <a:latin typeface="Century Gothic" panose="020B0502020202020204"/>
              <a:ea typeface="メイリオ" panose="020B0604030504040204" pitchFamily="50" charset="-128"/>
            </a:endParaRPr>
          </a:p>
          <a:p>
            <a:r>
              <a:rPr kumimoji="1" lang="en-US" altLang="ja-JP" sz="1200" dirty="0">
                <a:solidFill>
                  <a:prstClr val="black"/>
                </a:solidFill>
                <a:latin typeface="Century Gothic" panose="020B0502020202020204"/>
                <a:ea typeface="メイリオ" panose="020B0604030504040204" pitchFamily="50" charset="-128"/>
              </a:rPr>
              <a:t>   </a:t>
            </a:r>
            <a:r>
              <a:rPr kumimoji="1" lang="ja-JP" altLang="en-US" sz="1200" dirty="0">
                <a:solidFill>
                  <a:prstClr val="black"/>
                </a:solidFill>
                <a:latin typeface="Century Gothic" panose="020B0502020202020204"/>
                <a:ea typeface="メイリオ" panose="020B0604030504040204" pitchFamily="50" charset="-128"/>
              </a:rPr>
              <a:t>希望者のみ交付</a:t>
            </a:r>
          </a:p>
        </p:txBody>
      </p:sp>
      <p:sp>
        <p:nvSpPr>
          <p:cNvPr id="15" name="次の値と等しい 14">
            <a:extLst>
              <a:ext uri="{FF2B5EF4-FFF2-40B4-BE49-F238E27FC236}">
                <a16:creationId xmlns:a16="http://schemas.microsoft.com/office/drawing/2014/main" id="{D60A56DE-DA2A-6270-55A4-2CA1AD80343E}"/>
              </a:ext>
            </a:extLst>
          </p:cNvPr>
          <p:cNvSpPr/>
          <p:nvPr/>
        </p:nvSpPr>
        <p:spPr>
          <a:xfrm>
            <a:off x="7028228" y="5319679"/>
            <a:ext cx="588579" cy="420413"/>
          </a:xfrm>
          <a:prstGeom prst="mathEqual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219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D8694A-FA46-66E6-B41B-2677C16A60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08E5B25-0D31-0A6E-82CB-9A231476A8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8318501" y="295731"/>
            <a:ext cx="857250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457200" rtl="0" eaLnBrk="1" latinLnBrk="0" hangingPunct="1"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9FEFA5-F69B-4463-85F3-6BA87B34B307}" type="slidenum">
              <a:rPr kumimoji="1" lang="ja-JP" altLang="en-US" smtClean="0"/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754FFADC-C8FA-3A0F-862F-E318EFCE2939}"/>
              </a:ext>
            </a:extLst>
          </p:cNvPr>
          <p:cNvSpPr/>
          <p:nvPr/>
        </p:nvSpPr>
        <p:spPr>
          <a:xfrm>
            <a:off x="0" y="2999713"/>
            <a:ext cx="4760811" cy="36721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＜資格証明書の有効期間（例）＞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A721BD98-C31E-50C3-66B1-3813E33C2D6A}"/>
              </a:ext>
            </a:extLst>
          </p:cNvPr>
          <p:cNvSpPr/>
          <p:nvPr/>
        </p:nvSpPr>
        <p:spPr>
          <a:xfrm>
            <a:off x="42530" y="3305988"/>
            <a:ext cx="9884115" cy="4887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○海技免状の有効期間が修了証明書の有効期間よりも前の場合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37" name="四角形: 角を丸くする 36">
            <a:extLst>
              <a:ext uri="{FF2B5EF4-FFF2-40B4-BE49-F238E27FC236}">
                <a16:creationId xmlns:a16="http://schemas.microsoft.com/office/drawing/2014/main" id="{6B368B06-0D91-D5AE-C717-A07D9FEA8555}"/>
              </a:ext>
            </a:extLst>
          </p:cNvPr>
          <p:cNvSpPr/>
          <p:nvPr/>
        </p:nvSpPr>
        <p:spPr>
          <a:xfrm>
            <a:off x="-2" y="3801636"/>
            <a:ext cx="9884115" cy="4887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09B34410-1AAA-5F4E-177C-EA29A5C65196}"/>
              </a:ext>
            </a:extLst>
          </p:cNvPr>
          <p:cNvCxnSpPr>
            <a:cxnSpLocks/>
          </p:cNvCxnSpPr>
          <p:nvPr/>
        </p:nvCxnSpPr>
        <p:spPr>
          <a:xfrm>
            <a:off x="576290" y="4031035"/>
            <a:ext cx="0" cy="2681492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3F06F8B8-6799-23CA-E10A-6C10E58AC084}"/>
              </a:ext>
            </a:extLst>
          </p:cNvPr>
          <p:cNvCxnSpPr>
            <a:cxnSpLocks/>
          </p:cNvCxnSpPr>
          <p:nvPr/>
        </p:nvCxnSpPr>
        <p:spPr>
          <a:xfrm>
            <a:off x="2263449" y="4010000"/>
            <a:ext cx="0" cy="2706278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矢印: 右 8">
            <a:extLst>
              <a:ext uri="{FF2B5EF4-FFF2-40B4-BE49-F238E27FC236}">
                <a16:creationId xmlns:a16="http://schemas.microsoft.com/office/drawing/2014/main" id="{7AE4B508-7D1E-C8A7-4697-6FD0D5B961FE}"/>
              </a:ext>
            </a:extLst>
          </p:cNvPr>
          <p:cNvSpPr/>
          <p:nvPr/>
        </p:nvSpPr>
        <p:spPr>
          <a:xfrm>
            <a:off x="2743292" y="5989459"/>
            <a:ext cx="5778791" cy="382728"/>
          </a:xfrm>
          <a:prstGeom prst="rightArrow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ｺﾞｼｯｸE" panose="020B0909000000000000" pitchFamily="49" charset="-128"/>
                <a:ea typeface="HGｺﾞｼｯｸE" panose="020B0909000000000000" pitchFamily="49" charset="-128"/>
              </a:rPr>
              <a:t>漁船員条約資格証明書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791EEF10-834A-626F-2E77-EC626E258592}"/>
              </a:ext>
            </a:extLst>
          </p:cNvPr>
          <p:cNvSpPr/>
          <p:nvPr/>
        </p:nvSpPr>
        <p:spPr>
          <a:xfrm>
            <a:off x="581399" y="4173362"/>
            <a:ext cx="7940688" cy="382728"/>
          </a:xfrm>
          <a:prstGeom prst="rightArrow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海技免状（航海）</a:t>
            </a: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DF070684-BBF5-A664-938B-4504A161D922}"/>
              </a:ext>
            </a:extLst>
          </p:cNvPr>
          <p:cNvCxnSpPr>
            <a:cxnSpLocks/>
          </p:cNvCxnSpPr>
          <p:nvPr/>
        </p:nvCxnSpPr>
        <p:spPr>
          <a:xfrm>
            <a:off x="8522090" y="4039986"/>
            <a:ext cx="0" cy="2681492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矢印: 右 19">
            <a:extLst>
              <a:ext uri="{FF2B5EF4-FFF2-40B4-BE49-F238E27FC236}">
                <a16:creationId xmlns:a16="http://schemas.microsoft.com/office/drawing/2014/main" id="{A645B23E-2CF2-31A4-D8E2-0D016FDFBEC4}"/>
              </a:ext>
            </a:extLst>
          </p:cNvPr>
          <p:cNvSpPr/>
          <p:nvPr/>
        </p:nvSpPr>
        <p:spPr>
          <a:xfrm>
            <a:off x="2516915" y="5017403"/>
            <a:ext cx="6658835" cy="382727"/>
          </a:xfrm>
          <a:prstGeom prst="rightArrow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+mn-cs"/>
              </a:rPr>
              <a:t>漁ろう操船講習の修了証明書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E24C95D-64CC-75EF-821E-BD6B25AC0C20}"/>
              </a:ext>
            </a:extLst>
          </p:cNvPr>
          <p:cNvSpPr txBox="1"/>
          <p:nvPr/>
        </p:nvSpPr>
        <p:spPr>
          <a:xfrm>
            <a:off x="97594" y="3657606"/>
            <a:ext cx="1167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メイリオ" panose="020B0604030504040204" pitchFamily="50" charset="-128"/>
                <a:cs typeface="+mn-cs"/>
              </a:rPr>
              <a:t>2026/04/01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DDE065E6-394F-8CFB-F273-157EDD10A313}"/>
              </a:ext>
            </a:extLst>
          </p:cNvPr>
          <p:cNvSpPr txBox="1"/>
          <p:nvPr/>
        </p:nvSpPr>
        <p:spPr>
          <a:xfrm>
            <a:off x="1768241" y="3657606"/>
            <a:ext cx="1167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メイリオ" panose="020B0604030504040204" pitchFamily="50" charset="-128"/>
                <a:cs typeface="+mn-cs"/>
              </a:rPr>
              <a:t>2027/04/01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221B406-855C-4A98-043A-1668CAF60478}"/>
              </a:ext>
            </a:extLst>
          </p:cNvPr>
          <p:cNvSpPr txBox="1"/>
          <p:nvPr/>
        </p:nvSpPr>
        <p:spPr>
          <a:xfrm>
            <a:off x="8040586" y="3657606"/>
            <a:ext cx="11674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メイリオ" panose="020B0604030504040204" pitchFamily="50" charset="-128"/>
                <a:cs typeface="+mn-cs"/>
              </a:rPr>
              <a:t>2031/03/31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263381A-7C69-B122-6D11-A7E5F953ECEE}"/>
              </a:ext>
            </a:extLst>
          </p:cNvPr>
          <p:cNvSpPr txBox="1"/>
          <p:nvPr/>
        </p:nvSpPr>
        <p:spPr>
          <a:xfrm>
            <a:off x="1772079" y="5472858"/>
            <a:ext cx="1782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+mn-cs"/>
              </a:rPr>
              <a:t>漁ろう操船講習受講</a:t>
            </a:r>
          </a:p>
        </p:txBody>
      </p:sp>
      <p:sp>
        <p:nvSpPr>
          <p:cNvPr id="8" name="矢印: 山形 7">
            <a:extLst>
              <a:ext uri="{FF2B5EF4-FFF2-40B4-BE49-F238E27FC236}">
                <a16:creationId xmlns:a16="http://schemas.microsoft.com/office/drawing/2014/main" id="{1170ABEC-D1BF-CB81-2732-093C3A2FD2FD}"/>
              </a:ext>
            </a:extLst>
          </p:cNvPr>
          <p:cNvSpPr/>
          <p:nvPr/>
        </p:nvSpPr>
        <p:spPr>
          <a:xfrm rot="16200000">
            <a:off x="2425137" y="5234607"/>
            <a:ext cx="183556" cy="292946"/>
          </a:xfrm>
          <a:prstGeom prst="chevr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306AA5C-EF90-9E65-5E6B-D3AB2854D9DF}"/>
              </a:ext>
            </a:extLst>
          </p:cNvPr>
          <p:cNvSpPr txBox="1"/>
          <p:nvPr/>
        </p:nvSpPr>
        <p:spPr>
          <a:xfrm>
            <a:off x="8398127" y="4588647"/>
            <a:ext cx="1782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+mn-cs"/>
              </a:rPr>
              <a:t>修了証明書有効期間</a:t>
            </a:r>
          </a:p>
        </p:txBody>
      </p:sp>
      <p:sp>
        <p:nvSpPr>
          <p:cNvPr id="18" name="矢印: 山形 17">
            <a:extLst>
              <a:ext uri="{FF2B5EF4-FFF2-40B4-BE49-F238E27FC236}">
                <a16:creationId xmlns:a16="http://schemas.microsoft.com/office/drawing/2014/main" id="{DA65B2C6-E6BA-C48B-33AB-A227343710BB}"/>
              </a:ext>
            </a:extLst>
          </p:cNvPr>
          <p:cNvSpPr/>
          <p:nvPr/>
        </p:nvSpPr>
        <p:spPr>
          <a:xfrm rot="5400000" flipV="1">
            <a:off x="9062987" y="4764208"/>
            <a:ext cx="183556" cy="292946"/>
          </a:xfrm>
          <a:prstGeom prst="chevron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D91A73C-C956-BED2-F81E-E44504896957}"/>
              </a:ext>
            </a:extLst>
          </p:cNvPr>
          <p:cNvSpPr txBox="1"/>
          <p:nvPr/>
        </p:nvSpPr>
        <p:spPr>
          <a:xfrm>
            <a:off x="2186884" y="6483978"/>
            <a:ext cx="1782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ea"/>
                <a:cs typeface="+mn-cs"/>
              </a:rPr>
              <a:t>資格証明書申請</a:t>
            </a:r>
          </a:p>
        </p:txBody>
      </p:sp>
      <p:sp>
        <p:nvSpPr>
          <p:cNvPr id="34" name="矢印: 山形 33">
            <a:extLst>
              <a:ext uri="{FF2B5EF4-FFF2-40B4-BE49-F238E27FC236}">
                <a16:creationId xmlns:a16="http://schemas.microsoft.com/office/drawing/2014/main" id="{7262547E-0F2E-D575-74F8-8BE756A5B223}"/>
              </a:ext>
            </a:extLst>
          </p:cNvPr>
          <p:cNvSpPr/>
          <p:nvPr/>
        </p:nvSpPr>
        <p:spPr>
          <a:xfrm rot="16200000">
            <a:off x="2675373" y="6245727"/>
            <a:ext cx="183556" cy="292946"/>
          </a:xfrm>
          <a:prstGeom prst="chevro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0" name="矢印: 山形 39">
            <a:extLst>
              <a:ext uri="{FF2B5EF4-FFF2-40B4-BE49-F238E27FC236}">
                <a16:creationId xmlns:a16="http://schemas.microsoft.com/office/drawing/2014/main" id="{55A52AA3-A229-623F-0207-A6FB4B4C97B8}"/>
              </a:ext>
            </a:extLst>
          </p:cNvPr>
          <p:cNvSpPr/>
          <p:nvPr/>
        </p:nvSpPr>
        <p:spPr>
          <a:xfrm rot="5400000" flipV="1">
            <a:off x="8452822" y="5748101"/>
            <a:ext cx="183556" cy="292946"/>
          </a:xfrm>
          <a:prstGeom prst="chevro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3DA8E444-ABBB-5E28-3966-4D1D47D98162}"/>
              </a:ext>
            </a:extLst>
          </p:cNvPr>
          <p:cNvSpPr txBox="1"/>
          <p:nvPr/>
        </p:nvSpPr>
        <p:spPr>
          <a:xfrm>
            <a:off x="7793639" y="5541832"/>
            <a:ext cx="14983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ea"/>
                <a:cs typeface="+mn-cs"/>
              </a:rPr>
              <a:t>資格証明書有効期間</a:t>
            </a:r>
          </a:p>
        </p:txBody>
      </p:sp>
      <p:sp>
        <p:nvSpPr>
          <p:cNvPr id="46" name="矢印: 山形 45">
            <a:extLst>
              <a:ext uri="{FF2B5EF4-FFF2-40B4-BE49-F238E27FC236}">
                <a16:creationId xmlns:a16="http://schemas.microsoft.com/office/drawing/2014/main" id="{03A7F9B4-86BD-F85B-CE4D-AC4AC8EA3887}"/>
              </a:ext>
            </a:extLst>
          </p:cNvPr>
          <p:cNvSpPr/>
          <p:nvPr/>
        </p:nvSpPr>
        <p:spPr>
          <a:xfrm rot="5400000" flipV="1">
            <a:off x="8464733" y="4009850"/>
            <a:ext cx="183556" cy="292946"/>
          </a:xfrm>
          <a:prstGeom prst="chevron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F1B5AA18-DB13-F4A5-F303-E5BA8E6A1CD7}"/>
              </a:ext>
            </a:extLst>
          </p:cNvPr>
          <p:cNvSpPr txBox="1"/>
          <p:nvPr/>
        </p:nvSpPr>
        <p:spPr>
          <a:xfrm>
            <a:off x="7986076" y="3821949"/>
            <a:ext cx="17826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ea"/>
                <a:cs typeface="+mn-cs"/>
              </a:rPr>
              <a:t>海技免状満了日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F0D2FBD-B324-BBF2-4EDC-3A52962246AE}"/>
              </a:ext>
            </a:extLst>
          </p:cNvPr>
          <p:cNvSpPr txBox="1"/>
          <p:nvPr/>
        </p:nvSpPr>
        <p:spPr>
          <a:xfrm>
            <a:off x="97594" y="1221177"/>
            <a:ext cx="9671099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✓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メイリオ" panose="020B0604030504040204" pitchFamily="50" charset="-128"/>
                <a:cs typeface="+mn-cs"/>
              </a:rPr>
              <a:t>　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海技免状及び漁ろう操船講習修了証明書（以下、「修了証明書」という。）をもって、　　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　漁船員条約資格証明書（以下、「資格証明書」という。）が交付されることになりますが、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　資格証明書の有効期間は、海技免状又は修了証明書の有効期間のいずれか早い方に合わせ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　て交付されることとなります。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✓　そのため、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  <a:cs typeface="+mn-cs"/>
              </a:rPr>
              <a:t>海技免状又は修了証明書を新たに取得するごと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に、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  <a:cs typeface="+mn-cs"/>
              </a:rPr>
              <a:t>資格証明書も新たに取得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  <a:cs typeface="+mn-cs"/>
              </a:rPr>
              <a:t>　する必要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+mn-cs"/>
              </a:rPr>
              <a:t>があります</a:t>
            </a:r>
          </a:p>
        </p:txBody>
      </p:sp>
      <p:sp>
        <p:nvSpPr>
          <p:cNvPr id="3" name="スライド番号プレースホルダー 3">
            <a:extLst>
              <a:ext uri="{FF2B5EF4-FFF2-40B4-BE49-F238E27FC236}">
                <a16:creationId xmlns:a16="http://schemas.microsoft.com/office/drawing/2014/main" id="{C2B5D22A-DB05-5DB6-BF6A-5A22FD0B2766}"/>
              </a:ext>
            </a:extLst>
          </p:cNvPr>
          <p:cNvSpPr txBox="1">
            <a:spLocks/>
          </p:cNvSpPr>
          <p:nvPr/>
        </p:nvSpPr>
        <p:spPr bwMode="auto">
          <a:xfrm>
            <a:off x="8318501" y="295731"/>
            <a:ext cx="857250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457200" rtl="0" eaLnBrk="1" latinLnBrk="0" hangingPunct="1"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9FEFA5-F69B-4463-85F3-6BA87B34B307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メイリオ" panose="020B0604030504040204" pitchFamily="50" charset="-128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タイトル 5">
            <a:extLst>
              <a:ext uri="{FF2B5EF4-FFF2-40B4-BE49-F238E27FC236}">
                <a16:creationId xmlns:a16="http://schemas.microsoft.com/office/drawing/2014/main" id="{AA5ABC2D-31F1-683E-D7FE-AED67DCBC597}"/>
              </a:ext>
            </a:extLst>
          </p:cNvPr>
          <p:cNvSpPr txBox="1">
            <a:spLocks/>
          </p:cNvSpPr>
          <p:nvPr/>
        </p:nvSpPr>
        <p:spPr bwMode="gray">
          <a:xfrm>
            <a:off x="576290" y="516953"/>
            <a:ext cx="7490654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2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+mn-ea"/>
                <a:ea typeface="+mn-ea"/>
                <a:cs typeface="+mj-cs"/>
              </a:rPr>
              <a:t>漁船員条約資格証明書の有効期間の考え方</a:t>
            </a:r>
          </a:p>
        </p:txBody>
      </p:sp>
    </p:spTree>
    <p:extLst>
      <p:ext uri="{BB962C8B-B14F-4D97-AF65-F5344CB8AC3E}">
        <p14:creationId xmlns:p14="http://schemas.microsoft.com/office/powerpoint/2010/main" val="2250721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928117C-9446-4E7F-AE62-95E0F6DB5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2808" y="457200"/>
            <a:ext cx="3008948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4D30AFB-4D71-48B0-AA00-28EE92363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4244" y="453643"/>
            <a:ext cx="3008947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A0B76F-8010-4C62-B4B6-C5FC438C0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6486" y="457200"/>
            <a:ext cx="3008948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FC936C0-4624-438D-BDD0-6B296BD6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2808" y="3085765"/>
            <a:ext cx="9151079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2D4960A-896E-4F6B-BF65-B4662AC9D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684944A-8803-462C-84C5-4576C56A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97394" y="457199"/>
            <a:ext cx="2940297" cy="5175115"/>
          </a:xfrm>
          <a:prstGeom prst="rect">
            <a:avLst/>
          </a:prstGeom>
          <a:solidFill>
            <a:srgbClr val="292E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EE4B892-B142-164E-392F-7F2F489C1785}"/>
              </a:ext>
            </a:extLst>
          </p:cNvPr>
          <p:cNvSpPr txBox="1"/>
          <p:nvPr/>
        </p:nvSpPr>
        <p:spPr>
          <a:xfrm>
            <a:off x="6859207" y="1100665"/>
            <a:ext cx="2545268" cy="4278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3600" cap="all" spc="-1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以上で講習は終了です。</a:t>
            </a:r>
            <a:endParaRPr kumimoji="1" lang="en-US" altLang="ja-JP" sz="3600" cap="all" spc="-1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endParaRPr kumimoji="1" lang="en-US" altLang="ja-JP" sz="3600" cap="all" spc="-1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3600" cap="all" spc="-1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お疲れ様でした。</a:t>
            </a:r>
            <a:endParaRPr kumimoji="1" lang="en-US" altLang="ja-JP" sz="3600" cap="all" spc="-1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endParaRPr kumimoji="1" lang="en-US" altLang="ja-JP" sz="3600" cap="all" spc="-1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図 7" descr="水中を泳いでいる魚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16CD1C7A-C89F-A1A6-D4AB-E16789A3D4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" r="26811" b="2"/>
          <a:stretch>
            <a:fillRect/>
          </a:stretch>
        </p:blipFill>
        <p:spPr>
          <a:xfrm>
            <a:off x="368307" y="457200"/>
            <a:ext cx="6165969" cy="589965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07F3B49-8C20-42F5-831D-59306D05F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97394" y="5707627"/>
            <a:ext cx="2940298" cy="64922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2C08AA3-0362-0993-4350-5A4F2AE83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8618" y="6400800"/>
            <a:ext cx="82585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E19FEFA5-F69B-4463-85F3-6BA87B34B307}" type="slidenum">
              <a:rPr kumimoji="1" lang="en-US" altLang="ja-JP" sz="800">
                <a:solidFill>
                  <a:srgbClr val="465359">
                    <a:lumMod val="75000"/>
                    <a:lumOff val="25000"/>
                  </a:srgbClr>
                </a:solidFill>
              </a:rPr>
              <a:pPr>
                <a:spcAft>
                  <a:spcPts val="600"/>
                </a:spcAft>
              </a:pPr>
              <a:t>3</a:t>
            </a:fld>
            <a:endParaRPr kumimoji="1" lang="en-US" altLang="ja-JP" sz="800">
              <a:solidFill>
                <a:srgbClr val="465359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61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"/>
    </mc:Choice>
    <mc:Fallback xmlns="">
      <p:transition spd="slow" advTm="3000"/>
    </mc:Fallback>
  </mc:AlternateContent>
</p:sld>
</file>

<file path=ppt/theme/theme1.xml><?xml version="1.0" encoding="utf-8"?>
<a:theme xmlns:a="http://schemas.openxmlformats.org/drawingml/2006/main" name="配当">
  <a:themeElements>
    <a:clrScheme name="配当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配当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配当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8d93d72-e8f0-4c90-8ce1-a9548ccb60bb">
      <Terms xmlns="http://schemas.microsoft.com/office/infopath/2007/PartnerControls"/>
    </lcf76f155ced4ddcb4097134ff3c332f>
    <TaxCatchAll xmlns="85ec59af-1a16-40a0-b163-384e34c79a5c" xsi:nil="true"/>
    <_x4f5c__x6210__x65e5__x6642_ xmlns="f8d93d72-e8f0-4c90-8ce1-a9548ccb60bb" xsi:nil="true"/>
    <response xmlns="f8d93d72-e8f0-4c90-8ce1-a9548ccb60bb" xsi:nil="true"/>
    <Email xmlns="f8d93d72-e8f0-4c90-8ce1-a9548ccb60bb" xsi:nil="true"/>
    <name xmlns="f8d93d72-e8f0-4c90-8ce1-a9548ccb60b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27645845FE584949A9DAF21575ECBFFF" ma:contentTypeVersion="19" ma:contentTypeDescription="新しいドキュメントを作成します。" ma:contentTypeScope="" ma:versionID="5a04591ab43e10d08264caac865ccc95">
  <xsd:schema xmlns:xsd="http://www.w3.org/2001/XMLSchema" xmlns:xs="http://www.w3.org/2001/XMLSchema" xmlns:p="http://schemas.microsoft.com/office/2006/metadata/properties" xmlns:ns2="f8d93d72-e8f0-4c90-8ce1-a9548ccb60bb" xmlns:ns3="85ec59af-1a16-40a0-b163-384e34c79a5c" targetNamespace="http://schemas.microsoft.com/office/2006/metadata/properties" ma:root="true" ma:fieldsID="3eda81e7edba17f1144cf4b96702d7a8" ns2:_="" ns3:_="">
    <xsd:import namespace="f8d93d72-e8f0-4c90-8ce1-a9548ccb60bb"/>
    <xsd:import namespace="85ec59af-1a16-40a0-b163-384e34c79a5c"/>
    <xsd:element name="properties">
      <xsd:complexType>
        <xsd:sequence>
          <xsd:element name="documentManagement">
            <xsd:complexType>
              <xsd:all>
                <xsd:element ref="ns2:_x4f5c__x6210__x65e5__x6642_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response" minOccurs="0"/>
                <xsd:element ref="ns2:name" minOccurs="0"/>
                <xsd:element ref="ns2:Emai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d93d72-e8f0-4c90-8ce1-a9548ccb60bb" elementFormDefault="qualified">
    <xsd:import namespace="http://schemas.microsoft.com/office/2006/documentManagement/types"/>
    <xsd:import namespace="http://schemas.microsoft.com/office/infopath/2007/PartnerControls"/>
    <xsd:element name="_x4f5c__x6210__x65e5__x6642_" ma:index="8" nillable="true" ma:displayName="作成日時" ma:default="" ma:description="" ma:format="DateTime" ma:internalName="_x4f5c__x6210__x65e5__x6642_">
      <xsd:simpleType>
        <xsd:restriction base="dms:DateTime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画像タグ" ma:readOnly="false" ma:fieldId="{5cf76f15-5ced-4ddc-b409-7134ff3c332f}" ma:taxonomyMulti="true" ma:sspId="1e1c6816-2a4f-4461-93c7-8dd281d622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response" ma:index="24" nillable="true" ma:displayName="response" ma:format="Dropdown" ma:internalName="response">
      <xsd:simpleType>
        <xsd:restriction base="dms:Text">
          <xsd:maxLength value="255"/>
        </xsd:restriction>
      </xsd:simpleType>
    </xsd:element>
    <xsd:element name="name" ma:index="25" nillable="true" ma:displayName="name" ma:format="Dropdown" ma:internalName="name">
      <xsd:simpleType>
        <xsd:restriction base="dms:Text">
          <xsd:maxLength value="255"/>
        </xsd:restriction>
      </xsd:simpleType>
    </xsd:element>
    <xsd:element name="Email" ma:index="26" nillable="true" ma:displayName="Email" ma:format="Dropdown" ma:internalName="Email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ec59af-1a16-40a0-b163-384e34c79a5c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e63d719b-d03e-426f-a0a8-ceada2aff59c}" ma:internalName="TaxCatchAll" ma:showField="CatchAllData" ma:web="85ec59af-1a16-40a0-b163-384e34c79a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16AF19-F897-4169-950E-6B4A978D7C34}">
  <ds:schemaRefs>
    <ds:schemaRef ds:uri="f8d93d72-e8f0-4c90-8ce1-a9548ccb60bb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85ec59af-1a16-40a0-b163-384e34c79a5c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CF2E9DD6-8A32-4FF5-A17E-55C0F6004F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d93d72-e8f0-4c90-8ce1-a9548ccb60bb"/>
    <ds:schemaRef ds:uri="85ec59af-1a16-40a0-b163-384e34c79a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5AAD7DB-1019-46BA-8795-1B1BEAC935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TM03457464[[fn=配当]]</Template>
  <TotalTime>3663</TotalTime>
  <Words>348</Words>
  <Application>Microsoft Office PowerPoint</Application>
  <PresentationFormat>A4 210 x 297 mm</PresentationFormat>
  <Paragraphs>51</Paragraphs>
  <Slides>4</Slides>
  <Notes>4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  <vt:variant>
        <vt:lpstr>目的別スライド ショー</vt:lpstr>
      </vt:variant>
      <vt:variant>
        <vt:i4>1</vt:i4>
      </vt:variant>
    </vt:vector>
  </HeadingPairs>
  <TitlesOfParts>
    <vt:vector size="14" baseType="lpstr">
      <vt:lpstr>HGｺﾞｼｯｸE</vt:lpstr>
      <vt:lpstr>ＭＳ Ｐゴシック</vt:lpstr>
      <vt:lpstr>ＭＳ ゴシック</vt:lpstr>
      <vt:lpstr>メイリオ</vt:lpstr>
      <vt:lpstr>游ゴシック</vt:lpstr>
      <vt:lpstr>Century Gothic</vt:lpstr>
      <vt:lpstr>Gill Sans MT</vt:lpstr>
      <vt:lpstr>Wingdings 2</vt:lpstr>
      <vt:lpstr>配当</vt:lpstr>
      <vt:lpstr>　　Ⅳ.漁船員条約資格証明書の 　　　発効手続き</vt:lpstr>
      <vt:lpstr>Ⅰ.●●</vt:lpstr>
      <vt:lpstr>PowerPoint プレゼンテーション</vt:lpstr>
      <vt:lpstr>PowerPoint プレゼンテーション</vt:lpstr>
      <vt:lpstr>目的別スライド ショー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水産基本計画の フォローアップについて</dc:title>
  <dc:creator>kazuo_imura240</dc:creator>
  <cp:lastModifiedBy>小川 柚葉</cp:lastModifiedBy>
  <cp:revision>14</cp:revision>
  <cp:lastPrinted>2025-05-16T09:49:47Z</cp:lastPrinted>
  <dcterms:created xsi:type="dcterms:W3CDTF">2019-10-28T09:07:14Z</dcterms:created>
  <dcterms:modified xsi:type="dcterms:W3CDTF">2025-12-18T04:49:12Z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0x01010027645845FE584949A9DAF21575ECBFFF</vt:lpwstr>
  </property>
  <property fmtid="{D5CDD505-2E9C-101B-9397-08002B2CF9AE}" pid="3" name="MediaServiceImageTags">
    <vt:lpwstr/>
  </property>
</Properties>
</file>